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2.xml" ContentType="application/vnd.openxmlformats-officedocument.presentationml.notesSlid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503" r:id="rId2"/>
    <p:sldId id="277" r:id="rId3"/>
    <p:sldId id="276" r:id="rId4"/>
    <p:sldId id="275" r:id="rId5"/>
    <p:sldId id="500" r:id="rId6"/>
    <p:sldId id="502" r:id="rId7"/>
    <p:sldId id="501" r:id="rId8"/>
    <p:sldId id="498" r:id="rId9"/>
    <p:sldId id="497" r:id="rId10"/>
    <p:sldId id="371" r:id="rId11"/>
    <p:sldId id="278" r:id="rId12"/>
    <p:sldId id="433" r:id="rId13"/>
    <p:sldId id="274" r:id="rId14"/>
    <p:sldId id="434" r:id="rId15"/>
    <p:sldId id="400" r:id="rId16"/>
    <p:sldId id="465" r:id="rId17"/>
    <p:sldId id="467" r:id="rId18"/>
    <p:sldId id="468" r:id="rId19"/>
    <p:sldId id="401" r:id="rId20"/>
    <p:sldId id="466" r:id="rId21"/>
    <p:sldId id="341" r:id="rId22"/>
    <p:sldId id="342" r:id="rId23"/>
    <p:sldId id="297" r:id="rId24"/>
    <p:sldId id="298" r:id="rId25"/>
    <p:sldId id="319" r:id="rId26"/>
    <p:sldId id="299" r:id="rId27"/>
    <p:sldId id="300" r:id="rId28"/>
    <p:sldId id="256" r:id="rId29"/>
    <p:sldId id="257" r:id="rId30"/>
    <p:sldId id="258" r:id="rId31"/>
    <p:sldId id="259" r:id="rId32"/>
    <p:sldId id="260" r:id="rId33"/>
    <p:sldId id="261" r:id="rId34"/>
    <p:sldId id="262" r:id="rId35"/>
    <p:sldId id="263" r:id="rId36"/>
    <p:sldId id="264" r:id="rId37"/>
    <p:sldId id="265" r:id="rId38"/>
    <p:sldId id="266" r:id="rId39"/>
    <p:sldId id="267" r:id="rId40"/>
    <p:sldId id="268" r:id="rId41"/>
    <p:sldId id="269" r:id="rId42"/>
    <p:sldId id="270" r:id="rId43"/>
    <p:sldId id="271" r:id="rId44"/>
    <p:sldId id="272" r:id="rId45"/>
    <p:sldId id="273" r:id="rId46"/>
    <p:sldId id="505" r:id="rId47"/>
  </p:sldIdLst>
  <p:sldSz cx="12192000" cy="6858000"/>
  <p:notesSz cx="12192000" cy="6858000"/>
  <p:custDataLst>
    <p:tags r:id="rId50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906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3" autoAdjust="0"/>
    <p:restoredTop sz="94593" autoAdjust="0"/>
  </p:normalViewPr>
  <p:slideViewPr>
    <p:cSldViewPr showGuides="1">
      <p:cViewPr>
        <p:scale>
          <a:sx n="70" d="100"/>
          <a:sy n="70" d="100"/>
        </p:scale>
        <p:origin x="-488" y="-36"/>
      </p:cViewPr>
      <p:guideLst>
        <p:guide orient="horz" pos="2906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9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6905979" y="0"/>
            <a:ext cx="52832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900"/>
            </a:lvl1pPr>
          </a:lstStyle>
          <a:p>
            <a:fld id="{0F9B84EA-7D68-4D60-9CB1-D50884785D1C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52832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6905979" y="6513910"/>
            <a:ext cx="52832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5758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6905979" y="0"/>
            <a:ext cx="52832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52832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6905979" y="6513910"/>
            <a:ext cx="52832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888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258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958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9.jpe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8.png"/><Relationship Id="rId5" Type="http://schemas.openxmlformats.org/officeDocument/2006/relationships/image" Target="../media/image33.jpeg"/><Relationship Id="rId4" Type="http://schemas.openxmlformats.org/officeDocument/2006/relationships/image" Target="../media/image13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7.png"/><Relationship Id="rId3" Type="http://schemas.openxmlformats.org/officeDocument/2006/relationships/tags" Target="../tags/tag44.xml"/><Relationship Id="rId7" Type="http://schemas.openxmlformats.org/officeDocument/2006/relationships/image" Target="../media/image13.png"/><Relationship Id="rId12" Type="http://schemas.openxmlformats.org/officeDocument/2006/relationships/image" Target="../media/image46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slideLayout" Target="../slideLayouts/slideLayout5.xml"/><Relationship Id="rId11" Type="http://schemas.openxmlformats.org/officeDocument/2006/relationships/image" Target="../media/image45.png"/><Relationship Id="rId5" Type="http://schemas.openxmlformats.org/officeDocument/2006/relationships/tags" Target="../tags/tag46.xml"/><Relationship Id="rId10" Type="http://schemas.openxmlformats.org/officeDocument/2006/relationships/image" Target="../media/image11.jpeg"/><Relationship Id="rId4" Type="http://schemas.openxmlformats.org/officeDocument/2006/relationships/tags" Target="../tags/tag45.xml"/><Relationship Id="rId9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8.jpe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7.xml"/><Relationship Id="rId6" Type="http://schemas.openxmlformats.org/officeDocument/2006/relationships/image" Target="../media/image33.jpeg"/><Relationship Id="rId5" Type="http://schemas.openxmlformats.org/officeDocument/2006/relationships/image" Target="../media/image13.pn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52.png"/><Relationship Id="rId3" Type="http://schemas.openxmlformats.org/officeDocument/2006/relationships/tags" Target="../tags/tag50.xml"/><Relationship Id="rId7" Type="http://schemas.openxmlformats.org/officeDocument/2006/relationships/image" Target="../media/image13.png"/><Relationship Id="rId12" Type="http://schemas.openxmlformats.org/officeDocument/2006/relationships/image" Target="../media/image51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slideLayout" Target="../slideLayouts/slideLayout5.xml"/><Relationship Id="rId11" Type="http://schemas.openxmlformats.org/officeDocument/2006/relationships/image" Target="../media/image50.png"/><Relationship Id="rId5" Type="http://schemas.openxmlformats.org/officeDocument/2006/relationships/tags" Target="../tags/tag52.xml"/><Relationship Id="rId10" Type="http://schemas.openxmlformats.org/officeDocument/2006/relationships/image" Target="../media/image11.jpeg"/><Relationship Id="rId4" Type="http://schemas.openxmlformats.org/officeDocument/2006/relationships/tags" Target="../tags/tag51.xml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4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8.png"/><Relationship Id="rId5" Type="http://schemas.openxmlformats.org/officeDocument/2006/relationships/image" Target="../media/image53.pn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57.xml"/><Relationship Id="rId7" Type="http://schemas.openxmlformats.org/officeDocument/2006/relationships/image" Target="../media/image8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13.pn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56.png"/><Relationship Id="rId4" Type="http://schemas.openxmlformats.org/officeDocument/2006/relationships/tags" Target="../tags/tag58.xml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61.xml"/><Relationship Id="rId7" Type="http://schemas.openxmlformats.org/officeDocument/2006/relationships/image" Target="../media/image8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13.png"/><Relationship Id="rId11" Type="http://schemas.openxmlformats.org/officeDocument/2006/relationships/image" Target="../media/image60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59.png"/><Relationship Id="rId4" Type="http://schemas.openxmlformats.org/officeDocument/2006/relationships/tags" Target="../tags/tag62.xml"/><Relationship Id="rId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tags" Target="../tags/tag65.xml"/><Relationship Id="rId7" Type="http://schemas.openxmlformats.org/officeDocument/2006/relationships/image" Target="../media/image8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13.png"/><Relationship Id="rId11" Type="http://schemas.openxmlformats.org/officeDocument/2006/relationships/image" Target="../media/image63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62.jpeg"/><Relationship Id="rId4" Type="http://schemas.openxmlformats.org/officeDocument/2006/relationships/tags" Target="../tags/tag66.xml"/><Relationship Id="rId9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tags" Target="../tags/tag69.xml"/><Relationship Id="rId7" Type="http://schemas.openxmlformats.org/officeDocument/2006/relationships/image" Target="../media/image8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13.png"/><Relationship Id="rId11" Type="http://schemas.openxmlformats.org/officeDocument/2006/relationships/image" Target="../media/image65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64.jpeg"/><Relationship Id="rId4" Type="http://schemas.openxmlformats.org/officeDocument/2006/relationships/tags" Target="../tags/tag70.xml"/><Relationship Id="rId9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tags" Target="../tags/tag4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6.jpe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3.jpeg"/><Relationship Id="rId3" Type="http://schemas.openxmlformats.org/officeDocument/2006/relationships/tags" Target="../tags/tag73.xml"/><Relationship Id="rId7" Type="http://schemas.openxmlformats.org/officeDocument/2006/relationships/image" Target="../media/image13.png"/><Relationship Id="rId12" Type="http://schemas.openxmlformats.org/officeDocument/2006/relationships/image" Target="../media/image68.jpe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slideLayout" Target="../slideLayouts/slideLayout5.xml"/><Relationship Id="rId11" Type="http://schemas.openxmlformats.org/officeDocument/2006/relationships/image" Target="../media/image67.jpeg"/><Relationship Id="rId5" Type="http://schemas.openxmlformats.org/officeDocument/2006/relationships/tags" Target="../tags/tag75.xml"/><Relationship Id="rId10" Type="http://schemas.openxmlformats.org/officeDocument/2006/relationships/image" Target="../media/image66.jpeg"/><Relationship Id="rId4" Type="http://schemas.openxmlformats.org/officeDocument/2006/relationships/tags" Target="../tags/tag74.xml"/><Relationship Id="rId9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5" Type="http://schemas.openxmlformats.org/officeDocument/2006/relationships/image" Target="../media/image75.pn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8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png"/><Relationship Id="rId5" Type="http://schemas.openxmlformats.org/officeDocument/2006/relationships/image" Target="../media/image85.png"/><Relationship Id="rId4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86.png"/><Relationship Id="rId4" Type="http://schemas.openxmlformats.org/officeDocument/2006/relationships/image" Target="../media/image8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9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8.png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image" Target="../media/image84.png"/><Relationship Id="rId5" Type="http://schemas.openxmlformats.org/officeDocument/2006/relationships/image" Target="../media/image80.png"/><Relationship Id="rId10" Type="http://schemas.openxmlformats.org/officeDocument/2006/relationships/image" Target="../media/image93.png"/><Relationship Id="rId4" Type="http://schemas.openxmlformats.org/officeDocument/2006/relationships/image" Target="../media/image79.png"/><Relationship Id="rId9" Type="http://schemas.openxmlformats.org/officeDocument/2006/relationships/image" Target="../media/image9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108.jpeg"/><Relationship Id="rId7" Type="http://schemas.openxmlformats.org/officeDocument/2006/relationships/image" Target="../media/image112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120.jpeg"/><Relationship Id="rId7" Type="http://schemas.openxmlformats.org/officeDocument/2006/relationships/image" Target="../media/image124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00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131.jpeg"/><Relationship Id="rId7" Type="http://schemas.openxmlformats.org/officeDocument/2006/relationships/image" Target="../media/image135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00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00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7" Type="http://schemas.openxmlformats.org/officeDocument/2006/relationships/image" Target="../media/image100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152.jpeg"/><Relationship Id="rId7" Type="http://schemas.openxmlformats.org/officeDocument/2006/relationships/image" Target="../media/image156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image" Target="../media/image100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7.xml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5.xml"/><Relationship Id="rId11" Type="http://schemas.openxmlformats.org/officeDocument/2006/relationships/image" Target="../media/image15.png"/><Relationship Id="rId5" Type="http://schemas.openxmlformats.org/officeDocument/2006/relationships/tags" Target="../tags/tag9.xml"/><Relationship Id="rId10" Type="http://schemas.openxmlformats.org/officeDocument/2006/relationships/image" Target="../media/image14.png"/><Relationship Id="rId4" Type="http://schemas.openxmlformats.org/officeDocument/2006/relationships/tags" Target="../tags/tag8.xml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163.jpeg"/><Relationship Id="rId7" Type="http://schemas.openxmlformats.org/officeDocument/2006/relationships/image" Target="../media/image167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169.jpeg"/><Relationship Id="rId7" Type="http://schemas.openxmlformats.org/officeDocument/2006/relationships/image" Target="../media/image173.pn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175.jpeg"/><Relationship Id="rId7" Type="http://schemas.openxmlformats.org/officeDocument/2006/relationships/image" Target="../media/image179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181.jpeg"/><Relationship Id="rId7" Type="http://schemas.openxmlformats.org/officeDocument/2006/relationships/image" Target="../media/image185.pn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image" Target="../media/image187.jpeg"/><Relationship Id="rId7" Type="http://schemas.openxmlformats.org/officeDocument/2006/relationships/image" Target="../media/image100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193.jpeg"/><Relationship Id="rId7" Type="http://schemas.openxmlformats.org/officeDocument/2006/relationships/image" Target="../media/image185.pn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94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9.png"/><Relationship Id="rId3" Type="http://schemas.openxmlformats.org/officeDocument/2006/relationships/tags" Target="../tags/tag12.xml"/><Relationship Id="rId7" Type="http://schemas.openxmlformats.org/officeDocument/2006/relationships/slideLayout" Target="../slideLayouts/slideLayout5.xml"/><Relationship Id="rId12" Type="http://schemas.openxmlformats.org/officeDocument/2006/relationships/image" Target="../media/image18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14.png"/><Relationship Id="rId5" Type="http://schemas.openxmlformats.org/officeDocument/2006/relationships/tags" Target="../tags/tag14.xml"/><Relationship Id="rId15" Type="http://schemas.openxmlformats.org/officeDocument/2006/relationships/image" Target="../media/image21.png"/><Relationship Id="rId10" Type="http://schemas.openxmlformats.org/officeDocument/2006/relationships/image" Target="../media/image17.jpeg"/><Relationship Id="rId4" Type="http://schemas.openxmlformats.org/officeDocument/2006/relationships/tags" Target="../tags/tag13.xml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4.png"/><Relationship Id="rId3" Type="http://schemas.openxmlformats.org/officeDocument/2006/relationships/tags" Target="../tags/tag18.xml"/><Relationship Id="rId7" Type="http://schemas.openxmlformats.org/officeDocument/2006/relationships/image" Target="../media/image13.png"/><Relationship Id="rId12" Type="http://schemas.openxmlformats.org/officeDocument/2006/relationships/image" Target="../media/image23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5.xml"/><Relationship Id="rId11" Type="http://schemas.openxmlformats.org/officeDocument/2006/relationships/image" Target="../media/image22.png"/><Relationship Id="rId5" Type="http://schemas.openxmlformats.org/officeDocument/2006/relationships/tags" Target="../tags/tag20.xml"/><Relationship Id="rId10" Type="http://schemas.openxmlformats.org/officeDocument/2006/relationships/image" Target="../media/image14.png"/><Relationship Id="rId4" Type="http://schemas.openxmlformats.org/officeDocument/2006/relationships/tags" Target="../tags/tag19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7.png"/><Relationship Id="rId3" Type="http://schemas.openxmlformats.org/officeDocument/2006/relationships/tags" Target="../tags/tag23.xml"/><Relationship Id="rId7" Type="http://schemas.openxmlformats.org/officeDocument/2006/relationships/image" Target="../media/image13.png"/><Relationship Id="rId12" Type="http://schemas.openxmlformats.org/officeDocument/2006/relationships/image" Target="../media/image26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5.xml"/><Relationship Id="rId11" Type="http://schemas.openxmlformats.org/officeDocument/2006/relationships/image" Target="../media/image25.png"/><Relationship Id="rId5" Type="http://schemas.openxmlformats.org/officeDocument/2006/relationships/tags" Target="../tags/tag25.xml"/><Relationship Id="rId10" Type="http://schemas.openxmlformats.org/officeDocument/2006/relationships/image" Target="../media/image14.png"/><Relationship Id="rId4" Type="http://schemas.openxmlformats.org/officeDocument/2006/relationships/tags" Target="../tags/tag24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13" Type="http://schemas.openxmlformats.org/officeDocument/2006/relationships/image" Target="../media/image29.png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12" Type="http://schemas.openxmlformats.org/officeDocument/2006/relationships/image" Target="../media/image28.jpeg"/><Relationship Id="rId17" Type="http://schemas.openxmlformats.org/officeDocument/2006/relationships/image" Target="../media/image33.jpeg"/><Relationship Id="rId2" Type="http://schemas.openxmlformats.org/officeDocument/2006/relationships/tags" Target="../tags/tag27.xml"/><Relationship Id="rId16" Type="http://schemas.openxmlformats.org/officeDocument/2006/relationships/image" Target="../media/image32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image" Target="../media/image14.png"/><Relationship Id="rId5" Type="http://schemas.openxmlformats.org/officeDocument/2006/relationships/tags" Target="../tags/tag30.xml"/><Relationship Id="rId15" Type="http://schemas.openxmlformats.org/officeDocument/2006/relationships/image" Target="../media/image31.jpeg"/><Relationship Id="rId10" Type="http://schemas.openxmlformats.org/officeDocument/2006/relationships/image" Target="../media/image8.png"/><Relationship Id="rId4" Type="http://schemas.openxmlformats.org/officeDocument/2006/relationships/tags" Target="../tags/tag29.xml"/><Relationship Id="rId9" Type="http://schemas.openxmlformats.org/officeDocument/2006/relationships/image" Target="../media/image13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13" Type="http://schemas.openxmlformats.org/officeDocument/2006/relationships/image" Target="../media/image34.png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image" Target="../media/image14.png"/><Relationship Id="rId17" Type="http://schemas.openxmlformats.org/officeDocument/2006/relationships/image" Target="../media/image38.png"/><Relationship Id="rId2" Type="http://schemas.openxmlformats.org/officeDocument/2006/relationships/tags" Target="../tags/tag34.xml"/><Relationship Id="rId16" Type="http://schemas.openxmlformats.org/officeDocument/2006/relationships/image" Target="../media/image37.jpeg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image" Target="../media/image10.png"/><Relationship Id="rId5" Type="http://schemas.openxmlformats.org/officeDocument/2006/relationships/tags" Target="../tags/tag37.xml"/><Relationship Id="rId15" Type="http://schemas.openxmlformats.org/officeDocument/2006/relationships/image" Target="../media/image36.png"/><Relationship Id="rId10" Type="http://schemas.openxmlformats.org/officeDocument/2006/relationships/image" Target="../media/image8.png"/><Relationship Id="rId4" Type="http://schemas.openxmlformats.org/officeDocument/2006/relationships/tags" Target="../tags/tag36.xml"/><Relationship Id="rId9" Type="http://schemas.openxmlformats.org/officeDocument/2006/relationships/image" Target="../media/image13.png"/><Relationship Id="rId1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>
            <a:extLst>
              <a:ext uri="{FF2B5EF4-FFF2-40B4-BE49-F238E27FC236}">
                <a16:creationId xmlns="" xmlns:a16="http://schemas.microsoft.com/office/drawing/2014/main" id="{C9375410-8B62-490F-A040-B04DAC80E29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-264118"/>
            <a:ext cx="12192001" cy="7374358"/>
          </a:xfrm>
          <a:prstGeom prst="rect">
            <a:avLst/>
          </a:prstGeom>
          <a:solidFill>
            <a:srgbClr val="5949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6655" tIns="28328" rIns="56655" bIns="28328" rtlCol="0" anchor="ctr"/>
          <a:lstStyle/>
          <a:p>
            <a:pPr algn="ctr"/>
            <a:endParaRPr lang="en-US"/>
          </a:p>
        </p:txBody>
      </p:sp>
      <p:pic>
        <p:nvPicPr>
          <p:cNvPr id="17" name="Picture 12">
            <a:extLst>
              <a:ext uri="{FF2B5EF4-FFF2-40B4-BE49-F238E27FC236}">
                <a16:creationId xmlns="" xmlns:a16="http://schemas.microsoft.com/office/drawing/2014/main" id="{0A6EB756-4CB4-45FA-B1F4-1C27E53E0C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75695" y="-2667000"/>
            <a:ext cx="8440615" cy="12192000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25ED9D8F-9D41-4F0B-8B9B-073B8B46CC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3382947" y="-2672939"/>
            <a:ext cx="5426111" cy="12192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6655" tIns="28328" rIns="56655" bIns="28328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115">
            <a:extLst>
              <a:ext uri="{FF2B5EF4-FFF2-40B4-BE49-F238E27FC236}">
                <a16:creationId xmlns="" xmlns:a16="http://schemas.microsoft.com/office/drawing/2014/main" id="{99EDC757-18F3-A21A-20E7-5D4D68286ADA}"/>
              </a:ext>
            </a:extLst>
          </p:cNvPr>
          <p:cNvSpPr/>
          <p:nvPr/>
        </p:nvSpPr>
        <p:spPr>
          <a:xfrm>
            <a:off x="1422400" y="2953191"/>
            <a:ext cx="9696973" cy="856810"/>
          </a:xfrm>
          <a:prstGeom prst="rect">
            <a:avLst/>
          </a:prstGeom>
        </p:spPr>
        <p:txBody>
          <a:bodyPr vert="horz" lIns="56655" tIns="28328" rIns="56655" bIns="28328" rtlCol="0" anchor="b">
            <a:normAutofit fontScale="92500" lnSpcReduction="20000"/>
          </a:bodyPr>
          <a:lstStyle/>
          <a:p>
            <a:pPr algn="ctr" defTabSz="424915">
              <a:lnSpc>
                <a:spcPct val="90000"/>
              </a:lnSpc>
              <a:spcBef>
                <a:spcPct val="0"/>
              </a:spcBef>
              <a:spcAft>
                <a:spcPts val="372"/>
              </a:spcAft>
            </a:pPr>
            <a:endParaRPr lang="en-US" sz="2800" b="1" spc="-34" dirty="0">
              <a:latin typeface="+mj-lt"/>
              <a:ea typeface="+mj-ea"/>
              <a:cs typeface="+mj-cs"/>
            </a:endParaRPr>
          </a:p>
          <a:p>
            <a:pPr algn="ctr" defTabSz="424915">
              <a:lnSpc>
                <a:spcPct val="90000"/>
              </a:lnSpc>
              <a:spcBef>
                <a:spcPct val="0"/>
              </a:spcBef>
              <a:spcAft>
                <a:spcPts val="372"/>
              </a:spcAft>
            </a:pPr>
            <a:r>
              <a:rPr lang="en-US" sz="2800" b="1" spc="-34" dirty="0">
                <a:latin typeface="+mj-lt"/>
                <a:ea typeface="+mj-ea"/>
                <a:cs typeface="+mj-cs"/>
              </a:rPr>
              <a:t>AFFLUENCE FASHION LIMITED.</a:t>
            </a:r>
            <a:r>
              <a:rPr lang="en-US" sz="2700" b="1" spc="-7" dirty="0">
                <a:latin typeface="+mj-lt"/>
                <a:ea typeface="+mj-ea"/>
                <a:cs typeface="+mj-cs"/>
              </a:rPr>
              <a:t> </a:t>
            </a:r>
            <a:r>
              <a:rPr lang="en-US" sz="1700" dirty="0">
                <a:latin typeface="+mj-lt"/>
                <a:ea typeface="+mj-ea"/>
                <a:cs typeface="+mj-cs"/>
              </a:rPr>
              <a:t>I</a:t>
            </a:r>
            <a:r>
              <a:rPr lang="en-US" sz="1700" spc="-7" dirty="0">
                <a:latin typeface="+mj-lt"/>
                <a:ea typeface="+mj-ea"/>
                <a:cs typeface="+mj-cs"/>
              </a:rPr>
              <a:t>S</a:t>
            </a:r>
            <a:r>
              <a:rPr lang="en-US" sz="1700" dirty="0">
                <a:latin typeface="+mj-lt"/>
                <a:ea typeface="+mj-ea"/>
                <a:cs typeface="+mj-cs"/>
              </a:rPr>
              <a:t> ONE</a:t>
            </a:r>
            <a:r>
              <a:rPr lang="en-US" sz="1700" spc="-13" dirty="0">
                <a:latin typeface="+mj-lt"/>
                <a:ea typeface="+mj-ea"/>
                <a:cs typeface="+mj-cs"/>
              </a:rPr>
              <a:t> </a:t>
            </a:r>
            <a:r>
              <a:rPr lang="en-US" sz="1700" dirty="0">
                <a:latin typeface="+mj-lt"/>
                <a:ea typeface="+mj-ea"/>
                <a:cs typeface="+mj-cs"/>
              </a:rPr>
              <a:t>OF TH</a:t>
            </a:r>
            <a:r>
              <a:rPr lang="en-US" sz="1700" spc="325" dirty="0">
                <a:latin typeface="+mj-lt"/>
                <a:ea typeface="+mj-ea"/>
                <a:cs typeface="+mj-cs"/>
              </a:rPr>
              <a:t>E</a:t>
            </a:r>
            <a:r>
              <a:rPr lang="en-US" sz="1700" dirty="0">
                <a:latin typeface="+mj-lt"/>
                <a:ea typeface="+mj-ea"/>
                <a:cs typeface="+mj-cs"/>
              </a:rPr>
              <a:t>LEADING FASHION BUY</a:t>
            </a:r>
            <a:r>
              <a:rPr lang="en-US" sz="1700" spc="-7" dirty="0">
                <a:latin typeface="+mj-lt"/>
                <a:ea typeface="+mj-ea"/>
                <a:cs typeface="+mj-cs"/>
              </a:rPr>
              <a:t>I</a:t>
            </a:r>
            <a:r>
              <a:rPr lang="en-US" sz="1700" dirty="0">
                <a:latin typeface="+mj-lt"/>
                <a:ea typeface="+mj-ea"/>
                <a:cs typeface="+mj-cs"/>
              </a:rPr>
              <a:t>NG HOUSE</a:t>
            </a:r>
            <a:r>
              <a:rPr lang="en-US" sz="1700" spc="-14" dirty="0">
                <a:latin typeface="+mj-lt"/>
                <a:ea typeface="+mj-ea"/>
                <a:cs typeface="+mj-cs"/>
              </a:rPr>
              <a:t> </a:t>
            </a:r>
            <a:r>
              <a:rPr lang="en-US" sz="1700" dirty="0">
                <a:latin typeface="+mj-lt"/>
                <a:ea typeface="+mj-ea"/>
                <a:cs typeface="+mj-cs"/>
              </a:rPr>
              <a:t>IN </a:t>
            </a:r>
            <a:r>
              <a:rPr lang="en-US" sz="1700" spc="-7" dirty="0">
                <a:latin typeface="+mj-lt"/>
                <a:ea typeface="+mj-ea"/>
                <a:cs typeface="+mj-cs"/>
              </a:rPr>
              <a:t>B</a:t>
            </a:r>
            <a:r>
              <a:rPr lang="en-US" sz="1700" dirty="0">
                <a:latin typeface="+mj-lt"/>
                <a:ea typeface="+mj-ea"/>
                <a:cs typeface="+mj-cs"/>
              </a:rPr>
              <a:t>ANGLADESH.</a:t>
            </a:r>
            <a:endParaRPr lang="en-US" sz="20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5020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3660" y="4631055"/>
            <a:ext cx="3279140" cy="2244725"/>
          </a:xfrm>
          <a:custGeom>
            <a:avLst/>
            <a:gdLst/>
            <a:ahLst/>
            <a:cxnLst/>
            <a:rect l="l" t="t" r="r" b="b"/>
            <a:pathLst>
              <a:path w="3053715" h="2244725">
                <a:moveTo>
                  <a:pt x="12700" y="2244725"/>
                </a:moveTo>
                <a:lnTo>
                  <a:pt x="0" y="2244725"/>
                </a:lnTo>
                <a:lnTo>
                  <a:pt x="0" y="6350"/>
                </a:lnTo>
                <a:lnTo>
                  <a:pt x="6350" y="0"/>
                </a:lnTo>
                <a:lnTo>
                  <a:pt x="3047365" y="0"/>
                </a:lnTo>
                <a:lnTo>
                  <a:pt x="305371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244725"/>
                </a:lnTo>
                <a:close/>
              </a:path>
              <a:path w="3053715" h="2244725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3053715" h="2244725">
                <a:moveTo>
                  <a:pt x="3041015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3041015" y="6350"/>
                </a:lnTo>
                <a:lnTo>
                  <a:pt x="3041015" y="12700"/>
                </a:lnTo>
                <a:close/>
              </a:path>
              <a:path w="3053715" h="2244725">
                <a:moveTo>
                  <a:pt x="3053715" y="2244725"/>
                </a:moveTo>
                <a:lnTo>
                  <a:pt x="3041015" y="2244725"/>
                </a:lnTo>
                <a:lnTo>
                  <a:pt x="3041015" y="6350"/>
                </a:lnTo>
                <a:lnTo>
                  <a:pt x="3047365" y="12700"/>
                </a:lnTo>
                <a:lnTo>
                  <a:pt x="3053715" y="12700"/>
                </a:lnTo>
                <a:lnTo>
                  <a:pt x="3053715" y="2244725"/>
                </a:lnTo>
                <a:close/>
              </a:path>
              <a:path w="3053715" h="2244725">
                <a:moveTo>
                  <a:pt x="3053715" y="12700"/>
                </a:moveTo>
                <a:lnTo>
                  <a:pt x="3047365" y="12700"/>
                </a:lnTo>
                <a:lnTo>
                  <a:pt x="3041015" y="6350"/>
                </a:lnTo>
                <a:lnTo>
                  <a:pt x="3053715" y="6350"/>
                </a:lnTo>
                <a:lnTo>
                  <a:pt x="3053715" y="127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5255" y="4056380"/>
            <a:ext cx="4471035" cy="2613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 panose="020B0604020202020204"/>
                <a:cs typeface="Arial" panose="020B0604020202020204"/>
              </a:rPr>
              <a:t>EPP-1292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PP LUGGAGE</a:t>
            </a:r>
            <a:r>
              <a:rPr sz="1800" u="heavy" spc="-100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COLLECT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ION</a:t>
            </a:r>
            <a:endParaRPr sz="18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600" spc="-5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14IN//20IN//24IN/28IN</a:t>
            </a:r>
            <a:r>
              <a:rPr lang="en-US" sz="1600" spc="-5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/32IN</a:t>
            </a:r>
            <a:endParaRPr sz="1600" dirty="0">
              <a:solidFill>
                <a:srgbClr val="FF0000"/>
              </a:solidFill>
              <a:latin typeface="Arial" panose="020B0604020202020204"/>
              <a:cs typeface="Arial" panose="020B0604020202020204"/>
            </a:endParaRP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Color matching accessories  </a:t>
            </a:r>
          </a:p>
          <a:p>
            <a:pPr marL="12700" marR="526415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Iron</a:t>
            </a:r>
            <a:r>
              <a:rPr sz="1600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trolley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Premium No. 8 Single Zipper  </a:t>
            </a:r>
          </a:p>
          <a:p>
            <a:pPr marL="12700" marR="41402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Built-in </a:t>
            </a:r>
            <a:r>
              <a:rPr sz="1600" spc="-95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lock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Silent wheels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210D </a:t>
            </a:r>
            <a:r>
              <a:rPr lang="en-US" sz="1600" spc="-5" dirty="0">
                <a:latin typeface="Arial" panose="020B0604020202020204"/>
                <a:cs typeface="Arial" panose="020B0604020202020204"/>
              </a:rPr>
              <a:t>thicken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lining   </a:t>
            </a:r>
          </a:p>
          <a:p>
            <a:pPr marL="12700" marR="100076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MOQ: 600 sets                    </a:t>
            </a:r>
            <a:r>
              <a:rPr sz="1400" spc="-5" dirty="0">
                <a:latin typeface="Arial" panose="020B0604020202020204"/>
                <a:cs typeface="Arial" panose="020B0604020202020204"/>
                <a:sym typeface="+mn-ea"/>
              </a:rPr>
              <a:t> </a:t>
            </a:r>
            <a:r>
              <a:rPr sz="1400" spc="-5" dirty="0">
                <a:latin typeface="Arial" panose="020B0604020202020204"/>
                <a:cs typeface="Arial" panose="020B0604020202020204"/>
              </a:rPr>
              <a:t> 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</a:t>
            </a:r>
            <a:endParaRPr sz="16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943701" y="487172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4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3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1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4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2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8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8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81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9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8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52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52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8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8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9" y="1600200"/>
                </a:moveTo>
                <a:lnTo>
                  <a:pt x="1994433" y="1600200"/>
                </a:lnTo>
                <a:lnTo>
                  <a:pt x="1996566" y="1587500"/>
                </a:lnTo>
                <a:lnTo>
                  <a:pt x="2010752" y="1587500"/>
                </a:lnTo>
                <a:lnTo>
                  <a:pt x="2008759" y="1600200"/>
                </a:lnTo>
                <a:close/>
              </a:path>
              <a:path w="2020570" h="1816100">
                <a:moveTo>
                  <a:pt x="28181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81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8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8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87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2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1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3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4" y="1790700"/>
                </a:moveTo>
                <a:lnTo>
                  <a:pt x="1826894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4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41106" y="487172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6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26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46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7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589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198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5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14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393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1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1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5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1" y="1536700"/>
                </a:lnTo>
                <a:lnTo>
                  <a:pt x="14122" y="1536700"/>
                </a:lnTo>
                <a:lnTo>
                  <a:pt x="14985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1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14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14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393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54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198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5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198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589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46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46" y="1689100"/>
                </a:lnTo>
                <a:close/>
              </a:path>
              <a:path w="2020570" h="1816100">
                <a:moveTo>
                  <a:pt x="1967737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7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26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13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13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3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58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38511" y="487172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67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圆角矩形 15"/>
          <p:cNvSpPr/>
          <p:nvPr/>
        </p:nvSpPr>
        <p:spPr>
          <a:xfrm>
            <a:off x="3543300" y="4846320"/>
            <a:ext cx="2209800" cy="1905000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4933315"/>
            <a:ext cx="1606550" cy="169100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0" y="4970780"/>
            <a:ext cx="1374775" cy="157353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800" y="5344795"/>
            <a:ext cx="1938020" cy="7137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0365" y="1541780"/>
            <a:ext cx="6185535" cy="18192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968875"/>
            <a:ext cx="1442720" cy="1587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533400"/>
            <a:ext cx="3773805" cy="343090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3660" y="4613275"/>
            <a:ext cx="3279140" cy="2244725"/>
          </a:xfrm>
          <a:custGeom>
            <a:avLst/>
            <a:gdLst/>
            <a:ahLst/>
            <a:cxnLst/>
            <a:rect l="l" t="t" r="r" b="b"/>
            <a:pathLst>
              <a:path w="3053715" h="2244725">
                <a:moveTo>
                  <a:pt x="12700" y="2244725"/>
                </a:moveTo>
                <a:lnTo>
                  <a:pt x="0" y="2244725"/>
                </a:lnTo>
                <a:lnTo>
                  <a:pt x="0" y="6350"/>
                </a:lnTo>
                <a:lnTo>
                  <a:pt x="6350" y="0"/>
                </a:lnTo>
                <a:lnTo>
                  <a:pt x="3047365" y="0"/>
                </a:lnTo>
                <a:lnTo>
                  <a:pt x="305371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244725"/>
                </a:lnTo>
                <a:close/>
              </a:path>
              <a:path w="3053715" h="2244725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3053715" h="2244725">
                <a:moveTo>
                  <a:pt x="3041015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3041015" y="6350"/>
                </a:lnTo>
                <a:lnTo>
                  <a:pt x="3041015" y="12700"/>
                </a:lnTo>
                <a:close/>
              </a:path>
              <a:path w="3053715" h="2244725">
                <a:moveTo>
                  <a:pt x="3053715" y="2244725"/>
                </a:moveTo>
                <a:lnTo>
                  <a:pt x="3041015" y="2244725"/>
                </a:lnTo>
                <a:lnTo>
                  <a:pt x="3041015" y="6350"/>
                </a:lnTo>
                <a:lnTo>
                  <a:pt x="3047365" y="12700"/>
                </a:lnTo>
                <a:lnTo>
                  <a:pt x="3053715" y="12700"/>
                </a:lnTo>
                <a:lnTo>
                  <a:pt x="3053715" y="2244725"/>
                </a:lnTo>
                <a:close/>
              </a:path>
              <a:path w="3053715" h="2244725">
                <a:moveTo>
                  <a:pt x="3053715" y="12700"/>
                </a:moveTo>
                <a:lnTo>
                  <a:pt x="3047365" y="12700"/>
                </a:lnTo>
                <a:lnTo>
                  <a:pt x="3041015" y="6350"/>
                </a:lnTo>
                <a:lnTo>
                  <a:pt x="3053715" y="6350"/>
                </a:lnTo>
                <a:lnTo>
                  <a:pt x="3053715" y="127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5255" y="4038600"/>
            <a:ext cx="5528310" cy="2828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 panose="020B0604020202020204"/>
                <a:cs typeface="Arial" panose="020B0604020202020204"/>
              </a:rPr>
              <a:t>EPP-226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PP LUGGAGE</a:t>
            </a:r>
            <a:r>
              <a:rPr sz="1800" u="heavy" spc="-100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COLLECT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ION</a:t>
            </a:r>
            <a:endParaRPr sz="18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14IN//20IN//24IN/28IN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Color matching accessories  </a:t>
            </a:r>
          </a:p>
          <a:p>
            <a:pPr marL="12700" marR="526415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Iron</a:t>
            </a:r>
            <a:r>
              <a:rPr sz="1600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trolley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Premium No. 8 Single Zipper  </a:t>
            </a:r>
          </a:p>
          <a:p>
            <a:pPr marL="12700" marR="41402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Built-in </a:t>
            </a:r>
            <a:r>
              <a:rPr sz="1600" spc="-95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lock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Silent wheels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210D </a:t>
            </a:r>
            <a:r>
              <a:rPr lang="en-US" sz="1600" spc="-5" dirty="0">
                <a:latin typeface="Arial" panose="020B0604020202020204"/>
                <a:cs typeface="Arial" panose="020B0604020202020204"/>
              </a:rPr>
              <a:t>thicken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lining</a:t>
            </a:r>
          </a:p>
          <a:p>
            <a:pPr marL="12700" marR="100076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 </a:t>
            </a: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MOQ: 600 sets                   </a:t>
            </a:r>
            <a:r>
              <a:rPr sz="1400" spc="-5" dirty="0">
                <a:latin typeface="Arial" panose="020B0604020202020204"/>
                <a:cs typeface="Arial" panose="020B0604020202020204"/>
                <a:sym typeface="+mn-ea"/>
              </a:rPr>
              <a:t> </a:t>
            </a:r>
            <a:r>
              <a:rPr sz="1400" spc="-5" dirty="0">
                <a:latin typeface="Arial" panose="020B0604020202020204"/>
                <a:cs typeface="Arial" panose="020B0604020202020204"/>
              </a:rPr>
              <a:t>     </a:t>
            </a:r>
          </a:p>
          <a:p>
            <a:pPr marL="12700" marR="1000760">
              <a:lnSpc>
                <a:spcPct val="100000"/>
              </a:lnSpc>
            </a:pPr>
            <a:endParaRPr sz="14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94370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4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3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1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4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2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8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8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81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9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8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52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52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8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8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9" y="1600200"/>
                </a:moveTo>
                <a:lnTo>
                  <a:pt x="1994433" y="1600200"/>
                </a:lnTo>
                <a:lnTo>
                  <a:pt x="1996566" y="1587500"/>
                </a:lnTo>
                <a:lnTo>
                  <a:pt x="2010752" y="1587500"/>
                </a:lnTo>
                <a:lnTo>
                  <a:pt x="2008759" y="1600200"/>
                </a:lnTo>
                <a:close/>
              </a:path>
              <a:path w="2020570" h="1816100">
                <a:moveTo>
                  <a:pt x="28181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81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8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8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87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2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1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3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4" y="1790700"/>
                </a:moveTo>
                <a:lnTo>
                  <a:pt x="1826894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4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41106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6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26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46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7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589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198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5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14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393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1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1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5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1" y="1536700"/>
                </a:lnTo>
                <a:lnTo>
                  <a:pt x="14122" y="1536700"/>
                </a:lnTo>
                <a:lnTo>
                  <a:pt x="14985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1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14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14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393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54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198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5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198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589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46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46" y="1689100"/>
                </a:lnTo>
                <a:close/>
              </a:path>
              <a:path w="2020570" h="1816100">
                <a:moveTo>
                  <a:pt x="1967737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7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26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13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13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3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58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3851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67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圆角矩形 15"/>
          <p:cNvSpPr/>
          <p:nvPr/>
        </p:nvSpPr>
        <p:spPr>
          <a:xfrm>
            <a:off x="3543300" y="4828540"/>
            <a:ext cx="2209800" cy="1905000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1445" y="4899660"/>
            <a:ext cx="1488440" cy="16910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951095"/>
            <a:ext cx="1442720" cy="1587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255" y="1066800"/>
            <a:ext cx="5966460" cy="2956560"/>
          </a:xfrm>
          <a:prstGeom prst="rect">
            <a:avLst/>
          </a:prstGeom>
        </p:spPr>
      </p:pic>
      <p:pic>
        <p:nvPicPr>
          <p:cNvPr id="15605" name="图片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0572750" y="4813300"/>
            <a:ext cx="1173480" cy="18973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604" name="图片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4670" y="4987290"/>
            <a:ext cx="1775460" cy="15151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0" y="1431925"/>
            <a:ext cx="4302125" cy="292925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3660" y="4613275"/>
            <a:ext cx="3279140" cy="2244725"/>
          </a:xfrm>
          <a:custGeom>
            <a:avLst/>
            <a:gdLst/>
            <a:ahLst/>
            <a:cxnLst/>
            <a:rect l="l" t="t" r="r" b="b"/>
            <a:pathLst>
              <a:path w="3053715" h="2244725">
                <a:moveTo>
                  <a:pt x="12700" y="2244725"/>
                </a:moveTo>
                <a:lnTo>
                  <a:pt x="0" y="2244725"/>
                </a:lnTo>
                <a:lnTo>
                  <a:pt x="0" y="6350"/>
                </a:lnTo>
                <a:lnTo>
                  <a:pt x="6350" y="0"/>
                </a:lnTo>
                <a:lnTo>
                  <a:pt x="3047365" y="0"/>
                </a:lnTo>
                <a:lnTo>
                  <a:pt x="305371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244725"/>
                </a:lnTo>
                <a:close/>
              </a:path>
              <a:path w="3053715" h="2244725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3053715" h="2244725">
                <a:moveTo>
                  <a:pt x="3041015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3041015" y="6350"/>
                </a:lnTo>
                <a:lnTo>
                  <a:pt x="3041015" y="12700"/>
                </a:lnTo>
                <a:close/>
              </a:path>
              <a:path w="3053715" h="2244725">
                <a:moveTo>
                  <a:pt x="3053715" y="2244725"/>
                </a:moveTo>
                <a:lnTo>
                  <a:pt x="3041015" y="2244725"/>
                </a:lnTo>
                <a:lnTo>
                  <a:pt x="3041015" y="6350"/>
                </a:lnTo>
                <a:lnTo>
                  <a:pt x="3047365" y="12700"/>
                </a:lnTo>
                <a:lnTo>
                  <a:pt x="3053715" y="12700"/>
                </a:lnTo>
                <a:lnTo>
                  <a:pt x="3053715" y="2244725"/>
                </a:lnTo>
                <a:close/>
              </a:path>
              <a:path w="3053715" h="2244725">
                <a:moveTo>
                  <a:pt x="3053715" y="12700"/>
                </a:moveTo>
                <a:lnTo>
                  <a:pt x="3047365" y="12700"/>
                </a:lnTo>
                <a:lnTo>
                  <a:pt x="3041015" y="6350"/>
                </a:lnTo>
                <a:lnTo>
                  <a:pt x="3053715" y="6350"/>
                </a:lnTo>
                <a:lnTo>
                  <a:pt x="3053715" y="127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5255" y="4038600"/>
            <a:ext cx="4811395" cy="2613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 panose="020B0604020202020204"/>
                <a:cs typeface="Arial" panose="020B0604020202020204"/>
              </a:rPr>
              <a:t>EPP-1294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PP LUGGAGE</a:t>
            </a:r>
            <a:r>
              <a:rPr sz="1800" u="heavy" spc="-100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COLLECT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ION</a:t>
            </a:r>
            <a:endParaRPr sz="18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14IN//20IN//24IN/28IN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Color matching accessories  </a:t>
            </a:r>
          </a:p>
          <a:p>
            <a:pPr marL="12700" marR="526415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Iron</a:t>
            </a:r>
            <a:r>
              <a:rPr sz="1600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trolley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Premium No. 8 Single Zipper  </a:t>
            </a:r>
          </a:p>
          <a:p>
            <a:pPr marL="12700" marR="41402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Built-in </a:t>
            </a:r>
            <a:r>
              <a:rPr sz="1600" spc="-95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lock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Silent wheels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210D </a:t>
            </a:r>
            <a:r>
              <a:rPr lang="en-US" sz="1600" spc="-5" dirty="0">
                <a:latin typeface="Arial" panose="020B0604020202020204"/>
                <a:cs typeface="Arial" panose="020B0604020202020204"/>
              </a:rPr>
              <a:t>thicken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lining</a:t>
            </a:r>
          </a:p>
          <a:p>
            <a:pPr marL="12700" marR="100076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MOQ: 600 sets                      </a:t>
            </a:r>
            <a:r>
              <a:rPr sz="1600" spc="-5" dirty="0">
                <a:latin typeface="Arial" panose="020B0604020202020204"/>
                <a:cs typeface="Arial" panose="020B0604020202020204"/>
                <a:sym typeface="+mn-ea"/>
              </a:rPr>
              <a:t> 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     </a:t>
            </a:r>
            <a:endParaRPr sz="16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94370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4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3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1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4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2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8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8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81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9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8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52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52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8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8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9" y="1600200"/>
                </a:moveTo>
                <a:lnTo>
                  <a:pt x="1994433" y="1600200"/>
                </a:lnTo>
                <a:lnTo>
                  <a:pt x="1996566" y="1587500"/>
                </a:lnTo>
                <a:lnTo>
                  <a:pt x="2010752" y="1587500"/>
                </a:lnTo>
                <a:lnTo>
                  <a:pt x="2008759" y="1600200"/>
                </a:lnTo>
                <a:close/>
              </a:path>
              <a:path w="2020570" h="1816100">
                <a:moveTo>
                  <a:pt x="28181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81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8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8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87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2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1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3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4" y="1790700"/>
                </a:moveTo>
                <a:lnTo>
                  <a:pt x="1826894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4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41106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6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26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46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7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589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198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5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14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393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1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1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5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1" y="1536700"/>
                </a:lnTo>
                <a:lnTo>
                  <a:pt x="14122" y="1536700"/>
                </a:lnTo>
                <a:lnTo>
                  <a:pt x="14985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1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14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14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393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54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198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5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198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589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46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46" y="1689100"/>
                </a:lnTo>
                <a:close/>
              </a:path>
              <a:path w="2020570" h="1816100">
                <a:moveTo>
                  <a:pt x="1967737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7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26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13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13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3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58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3851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67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圆角矩形 15"/>
          <p:cNvSpPr/>
          <p:nvPr/>
        </p:nvSpPr>
        <p:spPr>
          <a:xfrm>
            <a:off x="3543300" y="4828540"/>
            <a:ext cx="2209800" cy="1905000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4915535"/>
            <a:ext cx="1606550" cy="169100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800" y="5327015"/>
            <a:ext cx="1938020" cy="7137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0" y="4940300"/>
            <a:ext cx="1397000" cy="16103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951095"/>
            <a:ext cx="1442720" cy="1587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50240"/>
            <a:ext cx="3997325" cy="33680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00" y="2068195"/>
            <a:ext cx="3276600" cy="18370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200" y="2057400"/>
            <a:ext cx="3077210" cy="175641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6200" y="4613275"/>
            <a:ext cx="3276600" cy="2244725"/>
          </a:xfrm>
          <a:custGeom>
            <a:avLst/>
            <a:gdLst/>
            <a:ahLst/>
            <a:cxnLst/>
            <a:rect l="l" t="t" r="r" b="b"/>
            <a:pathLst>
              <a:path w="3053715" h="2244725">
                <a:moveTo>
                  <a:pt x="12700" y="2244725"/>
                </a:moveTo>
                <a:lnTo>
                  <a:pt x="0" y="2244725"/>
                </a:lnTo>
                <a:lnTo>
                  <a:pt x="0" y="6350"/>
                </a:lnTo>
                <a:lnTo>
                  <a:pt x="6350" y="0"/>
                </a:lnTo>
                <a:lnTo>
                  <a:pt x="3047365" y="0"/>
                </a:lnTo>
                <a:lnTo>
                  <a:pt x="305371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244725"/>
                </a:lnTo>
                <a:close/>
              </a:path>
              <a:path w="3053715" h="2244725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3053715" h="2244725">
                <a:moveTo>
                  <a:pt x="3041015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3041015" y="6350"/>
                </a:lnTo>
                <a:lnTo>
                  <a:pt x="3041015" y="12700"/>
                </a:lnTo>
                <a:close/>
              </a:path>
              <a:path w="3053715" h="2244725">
                <a:moveTo>
                  <a:pt x="3053715" y="2244725"/>
                </a:moveTo>
                <a:lnTo>
                  <a:pt x="3041015" y="2244725"/>
                </a:lnTo>
                <a:lnTo>
                  <a:pt x="3041015" y="6350"/>
                </a:lnTo>
                <a:lnTo>
                  <a:pt x="3047365" y="12700"/>
                </a:lnTo>
                <a:lnTo>
                  <a:pt x="3053715" y="12700"/>
                </a:lnTo>
                <a:lnTo>
                  <a:pt x="3053715" y="2244725"/>
                </a:lnTo>
                <a:close/>
              </a:path>
              <a:path w="3053715" h="2244725">
                <a:moveTo>
                  <a:pt x="3053715" y="12700"/>
                </a:moveTo>
                <a:lnTo>
                  <a:pt x="3047365" y="12700"/>
                </a:lnTo>
                <a:lnTo>
                  <a:pt x="3041015" y="6350"/>
                </a:lnTo>
                <a:lnTo>
                  <a:pt x="3053715" y="6350"/>
                </a:lnTo>
                <a:lnTo>
                  <a:pt x="3053715" y="127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58750" y="4022090"/>
            <a:ext cx="4639945" cy="2613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 panose="020B0604020202020204"/>
                <a:cs typeface="Arial" panose="020B0604020202020204"/>
              </a:rPr>
              <a:t>EPP-1295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PP LUGGAGE</a:t>
            </a:r>
            <a:r>
              <a:rPr sz="1800" u="heavy" spc="-100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COLLECT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ION</a:t>
            </a:r>
            <a:endParaRPr sz="18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14IN//20IN//24IN/28IN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Color matching accessories  </a:t>
            </a:r>
          </a:p>
          <a:p>
            <a:pPr marL="12700" marR="526415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IRON</a:t>
            </a:r>
            <a:r>
              <a:rPr sz="1600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trolley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Premium No. 8 Single Zipper </a:t>
            </a: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 </a:t>
            </a:r>
            <a:r>
              <a:rPr lang="en-US" sz="1600" spc="-5" dirty="0">
                <a:latin typeface="Arial" panose="020B0604020202020204"/>
                <a:cs typeface="Arial" panose="020B0604020202020204"/>
              </a:rPr>
              <a:t>Built-in </a:t>
            </a:r>
            <a:r>
              <a:rPr sz="1600" spc="-95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lock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PP Nylon Silent wheels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210D </a:t>
            </a:r>
            <a:r>
              <a:rPr lang="en-US" sz="1600" spc="-5" dirty="0">
                <a:latin typeface="Arial" panose="020B0604020202020204"/>
                <a:cs typeface="Arial" panose="020B0604020202020204"/>
              </a:rPr>
              <a:t>thicken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lining  </a:t>
            </a:r>
          </a:p>
          <a:p>
            <a:pPr marL="12700" marR="100076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MOQ: 600 sets</a:t>
            </a: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</a:rPr>
              <a:t>         </a:t>
            </a:r>
            <a:r>
              <a:rPr lang="en-US" sz="16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</a:rPr>
              <a:t>           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   </a:t>
            </a:r>
            <a:endParaRPr sz="16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94370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4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3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1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4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2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8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8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81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9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8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52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52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8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8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9" y="1600200"/>
                </a:moveTo>
                <a:lnTo>
                  <a:pt x="1994433" y="1600200"/>
                </a:lnTo>
                <a:lnTo>
                  <a:pt x="1996566" y="1587500"/>
                </a:lnTo>
                <a:lnTo>
                  <a:pt x="2010752" y="1587500"/>
                </a:lnTo>
                <a:lnTo>
                  <a:pt x="2008759" y="1600200"/>
                </a:lnTo>
                <a:close/>
              </a:path>
              <a:path w="2020570" h="1816100">
                <a:moveTo>
                  <a:pt x="28181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81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8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8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87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2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1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3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4" y="1790700"/>
                </a:moveTo>
                <a:lnTo>
                  <a:pt x="1826894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4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41106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6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26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46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7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589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198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5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14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393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1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1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5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1" y="1536700"/>
                </a:lnTo>
                <a:lnTo>
                  <a:pt x="14122" y="1536700"/>
                </a:lnTo>
                <a:lnTo>
                  <a:pt x="14985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1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14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14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393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54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198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5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198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589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46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46" y="1689100"/>
                </a:lnTo>
                <a:close/>
              </a:path>
              <a:path w="2020570" h="1816100">
                <a:moveTo>
                  <a:pt x="1967737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7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26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13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13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3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58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3851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67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762000"/>
            <a:ext cx="4603750" cy="308419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2750" y="1143000"/>
            <a:ext cx="4652645" cy="3458845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>
            <a:off x="3543300" y="4828540"/>
            <a:ext cx="2209800" cy="1905000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4915535"/>
            <a:ext cx="1606550" cy="169100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0" y="4953000"/>
            <a:ext cx="1374775" cy="157353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800" y="5327015"/>
            <a:ext cx="1938020" cy="7137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951095"/>
            <a:ext cx="1442720" cy="1587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3660" y="4613275"/>
            <a:ext cx="3279140" cy="2244725"/>
          </a:xfrm>
          <a:custGeom>
            <a:avLst/>
            <a:gdLst/>
            <a:ahLst/>
            <a:cxnLst/>
            <a:rect l="l" t="t" r="r" b="b"/>
            <a:pathLst>
              <a:path w="3053715" h="2244725">
                <a:moveTo>
                  <a:pt x="12700" y="2244725"/>
                </a:moveTo>
                <a:lnTo>
                  <a:pt x="0" y="2244725"/>
                </a:lnTo>
                <a:lnTo>
                  <a:pt x="0" y="6350"/>
                </a:lnTo>
                <a:lnTo>
                  <a:pt x="6350" y="0"/>
                </a:lnTo>
                <a:lnTo>
                  <a:pt x="3047365" y="0"/>
                </a:lnTo>
                <a:lnTo>
                  <a:pt x="305371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244725"/>
                </a:lnTo>
                <a:close/>
              </a:path>
              <a:path w="3053715" h="2244725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3053715" h="2244725">
                <a:moveTo>
                  <a:pt x="3041015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3041015" y="6350"/>
                </a:lnTo>
                <a:lnTo>
                  <a:pt x="3041015" y="12700"/>
                </a:lnTo>
                <a:close/>
              </a:path>
              <a:path w="3053715" h="2244725">
                <a:moveTo>
                  <a:pt x="3053715" y="2244725"/>
                </a:moveTo>
                <a:lnTo>
                  <a:pt x="3041015" y="2244725"/>
                </a:lnTo>
                <a:lnTo>
                  <a:pt x="3041015" y="6350"/>
                </a:lnTo>
                <a:lnTo>
                  <a:pt x="3047365" y="12700"/>
                </a:lnTo>
                <a:lnTo>
                  <a:pt x="3053715" y="12700"/>
                </a:lnTo>
                <a:lnTo>
                  <a:pt x="3053715" y="2244725"/>
                </a:lnTo>
                <a:close/>
              </a:path>
              <a:path w="3053715" h="2244725">
                <a:moveTo>
                  <a:pt x="3053715" y="12700"/>
                </a:moveTo>
                <a:lnTo>
                  <a:pt x="3047365" y="12700"/>
                </a:lnTo>
                <a:lnTo>
                  <a:pt x="3041015" y="6350"/>
                </a:lnTo>
                <a:lnTo>
                  <a:pt x="3053715" y="6350"/>
                </a:lnTo>
                <a:lnTo>
                  <a:pt x="3053715" y="127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5255" y="4038600"/>
            <a:ext cx="4870450" cy="2828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 panose="020B0604020202020204"/>
                <a:cs typeface="Arial" panose="020B0604020202020204"/>
              </a:rPr>
              <a:t>EPP-1296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PP LUGGAGE</a:t>
            </a:r>
            <a:r>
              <a:rPr sz="1800" u="heavy" spc="-100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COLLECT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ION</a:t>
            </a:r>
            <a:endParaRPr sz="18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14IN//20IN//24IN/28IN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Color matching accessories  </a:t>
            </a:r>
          </a:p>
          <a:p>
            <a:pPr marL="12700" marR="526415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Iron</a:t>
            </a:r>
            <a:r>
              <a:rPr sz="1600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trolley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Premium No. 8 Single Zipper  </a:t>
            </a:r>
          </a:p>
          <a:p>
            <a:pPr marL="12700" marR="41402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Built-in </a:t>
            </a:r>
            <a:r>
              <a:rPr sz="1600" spc="-95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lock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Silent wheels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210D </a:t>
            </a:r>
            <a:r>
              <a:rPr lang="en-US" sz="1600" spc="-5" dirty="0">
                <a:latin typeface="Arial" panose="020B0604020202020204"/>
                <a:cs typeface="Arial" panose="020B0604020202020204"/>
              </a:rPr>
              <a:t>thicken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lining    </a:t>
            </a:r>
          </a:p>
          <a:p>
            <a:pPr marL="12700" marR="100076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MOQ: 600 sets</a:t>
            </a:r>
            <a:endParaRPr lang="en-US" sz="1400" spc="-5" dirty="0">
              <a:solidFill>
                <a:srgbClr val="FF0000"/>
              </a:solidFill>
              <a:highlight>
                <a:srgbClr val="FFFF00"/>
              </a:highlight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                      </a:t>
            </a:r>
            <a:r>
              <a:rPr sz="1400" spc="-5" dirty="0">
                <a:latin typeface="Arial" panose="020B0604020202020204"/>
                <a:cs typeface="Arial" panose="020B0604020202020204"/>
                <a:sym typeface="+mn-ea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  <a:sym typeface="+mn-ea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 </a:t>
            </a:r>
            <a:endParaRPr sz="16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94370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4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3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1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4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2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8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8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81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9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8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52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52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8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8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9" y="1600200"/>
                </a:moveTo>
                <a:lnTo>
                  <a:pt x="1994433" y="1600200"/>
                </a:lnTo>
                <a:lnTo>
                  <a:pt x="1996566" y="1587500"/>
                </a:lnTo>
                <a:lnTo>
                  <a:pt x="2010752" y="1587500"/>
                </a:lnTo>
                <a:lnTo>
                  <a:pt x="2008759" y="1600200"/>
                </a:lnTo>
                <a:close/>
              </a:path>
              <a:path w="2020570" h="1816100">
                <a:moveTo>
                  <a:pt x="28181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81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8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8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87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2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1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3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4" y="1790700"/>
                </a:moveTo>
                <a:lnTo>
                  <a:pt x="1826894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4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41106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6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26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46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7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589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198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5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14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393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1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1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5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1" y="1536700"/>
                </a:lnTo>
                <a:lnTo>
                  <a:pt x="14122" y="1536700"/>
                </a:lnTo>
                <a:lnTo>
                  <a:pt x="14985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1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14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14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393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54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198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5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198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589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46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46" y="1689100"/>
                </a:lnTo>
                <a:close/>
              </a:path>
              <a:path w="2020570" h="1816100">
                <a:moveTo>
                  <a:pt x="1967737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7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26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13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13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3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58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3851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67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圆角矩形 15"/>
          <p:cNvSpPr/>
          <p:nvPr/>
        </p:nvSpPr>
        <p:spPr>
          <a:xfrm>
            <a:off x="3543300" y="4828540"/>
            <a:ext cx="2209800" cy="1905000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4915535"/>
            <a:ext cx="1606550" cy="169100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800" y="5327015"/>
            <a:ext cx="1938020" cy="7137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0" y="4940300"/>
            <a:ext cx="1397000" cy="16103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951095"/>
            <a:ext cx="1442720" cy="1587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767080"/>
            <a:ext cx="3720465" cy="31102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1828800"/>
            <a:ext cx="3125470" cy="174752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0" y="1794510"/>
            <a:ext cx="3096260" cy="18510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3660" y="4613275"/>
            <a:ext cx="3279140" cy="2244725"/>
          </a:xfrm>
          <a:custGeom>
            <a:avLst/>
            <a:gdLst/>
            <a:ahLst/>
            <a:cxnLst/>
            <a:rect l="l" t="t" r="r" b="b"/>
            <a:pathLst>
              <a:path w="3053715" h="2244725">
                <a:moveTo>
                  <a:pt x="12700" y="2244725"/>
                </a:moveTo>
                <a:lnTo>
                  <a:pt x="0" y="2244725"/>
                </a:lnTo>
                <a:lnTo>
                  <a:pt x="0" y="6350"/>
                </a:lnTo>
                <a:lnTo>
                  <a:pt x="6350" y="0"/>
                </a:lnTo>
                <a:lnTo>
                  <a:pt x="3047365" y="0"/>
                </a:lnTo>
                <a:lnTo>
                  <a:pt x="305371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244725"/>
                </a:lnTo>
                <a:close/>
              </a:path>
              <a:path w="3053715" h="2244725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3053715" h="2244725">
                <a:moveTo>
                  <a:pt x="3041015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3041015" y="6350"/>
                </a:lnTo>
                <a:lnTo>
                  <a:pt x="3041015" y="12700"/>
                </a:lnTo>
                <a:close/>
              </a:path>
              <a:path w="3053715" h="2244725">
                <a:moveTo>
                  <a:pt x="3053715" y="2244725"/>
                </a:moveTo>
                <a:lnTo>
                  <a:pt x="3041015" y="2244725"/>
                </a:lnTo>
                <a:lnTo>
                  <a:pt x="3041015" y="6350"/>
                </a:lnTo>
                <a:lnTo>
                  <a:pt x="3047365" y="12700"/>
                </a:lnTo>
                <a:lnTo>
                  <a:pt x="3053715" y="12700"/>
                </a:lnTo>
                <a:lnTo>
                  <a:pt x="3053715" y="2244725"/>
                </a:lnTo>
                <a:close/>
              </a:path>
              <a:path w="3053715" h="2244725">
                <a:moveTo>
                  <a:pt x="3053715" y="12700"/>
                </a:moveTo>
                <a:lnTo>
                  <a:pt x="3047365" y="12700"/>
                </a:lnTo>
                <a:lnTo>
                  <a:pt x="3041015" y="6350"/>
                </a:lnTo>
                <a:lnTo>
                  <a:pt x="3053715" y="6350"/>
                </a:lnTo>
                <a:lnTo>
                  <a:pt x="3053715" y="127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5255" y="4038600"/>
            <a:ext cx="4496435" cy="2613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 panose="020B0604020202020204"/>
                <a:cs typeface="Arial" panose="020B0604020202020204"/>
              </a:rPr>
              <a:t>EPP-1297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PP LUGGAGE</a:t>
            </a:r>
            <a:r>
              <a:rPr sz="1800" u="heavy" spc="-100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COLLECT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ION</a:t>
            </a:r>
            <a:endParaRPr sz="18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14IN//20IN//24IN/28IN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Color matching accessories  </a:t>
            </a:r>
          </a:p>
          <a:p>
            <a:pPr marL="12700" marR="526415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Iron</a:t>
            </a:r>
            <a:r>
              <a:rPr sz="1600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trolley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Premium No. 8 Single Zipper  </a:t>
            </a:r>
          </a:p>
          <a:p>
            <a:pPr marL="12700" marR="41402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Built-in </a:t>
            </a:r>
            <a:r>
              <a:rPr sz="1600" spc="-95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lock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Silent wheels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210D </a:t>
            </a:r>
            <a:r>
              <a:rPr lang="en-US" sz="1600" spc="-5" dirty="0">
                <a:latin typeface="Arial" panose="020B0604020202020204"/>
                <a:cs typeface="Arial" panose="020B0604020202020204"/>
              </a:rPr>
              <a:t>thicken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lining  </a:t>
            </a:r>
          </a:p>
          <a:p>
            <a:pPr marL="12700" marR="100076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MOQ: 600 sets                     </a:t>
            </a:r>
            <a:r>
              <a:rPr sz="1400" spc="-5" dirty="0">
                <a:latin typeface="Arial" panose="020B0604020202020204"/>
                <a:cs typeface="Arial" panose="020B0604020202020204"/>
                <a:sym typeface="+mn-ea"/>
              </a:rPr>
              <a:t>  </a:t>
            </a:r>
            <a:r>
              <a:rPr sz="1600" spc="-5" dirty="0">
                <a:latin typeface="Arial" panose="020B0604020202020204"/>
                <a:cs typeface="Arial" panose="020B0604020202020204"/>
                <a:sym typeface="+mn-ea"/>
              </a:rPr>
              <a:t> 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   </a:t>
            </a:r>
            <a:endParaRPr sz="16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94370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4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3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1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4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2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8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8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81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9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8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52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52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8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8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9" y="1600200"/>
                </a:moveTo>
                <a:lnTo>
                  <a:pt x="1994433" y="1600200"/>
                </a:lnTo>
                <a:lnTo>
                  <a:pt x="1996566" y="1587500"/>
                </a:lnTo>
                <a:lnTo>
                  <a:pt x="2010752" y="1587500"/>
                </a:lnTo>
                <a:lnTo>
                  <a:pt x="2008759" y="1600200"/>
                </a:lnTo>
                <a:close/>
              </a:path>
              <a:path w="2020570" h="1816100">
                <a:moveTo>
                  <a:pt x="28181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81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8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8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87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2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1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3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4" y="1790700"/>
                </a:moveTo>
                <a:lnTo>
                  <a:pt x="1826894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4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41106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6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26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46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7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589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198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5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14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393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1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1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5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1" y="1536700"/>
                </a:lnTo>
                <a:lnTo>
                  <a:pt x="14122" y="1536700"/>
                </a:lnTo>
                <a:lnTo>
                  <a:pt x="14985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1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14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14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393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54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198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5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198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589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46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46" y="1689100"/>
                </a:lnTo>
                <a:close/>
              </a:path>
              <a:path w="2020570" h="1816100">
                <a:moveTo>
                  <a:pt x="1967737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7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26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13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13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3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58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3851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67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圆角矩形 15"/>
          <p:cNvSpPr/>
          <p:nvPr/>
        </p:nvSpPr>
        <p:spPr>
          <a:xfrm>
            <a:off x="3543300" y="4828540"/>
            <a:ext cx="2209800" cy="1905000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4915535"/>
            <a:ext cx="1606550" cy="169100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0" y="4953000"/>
            <a:ext cx="1374775" cy="157353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800" y="5327015"/>
            <a:ext cx="1938020" cy="713740"/>
          </a:xfrm>
          <a:prstGeom prst="rect">
            <a:avLst/>
          </a:prstGeom>
        </p:spPr>
      </p:pic>
      <p:pic>
        <p:nvPicPr>
          <p:cNvPr id="9" name="图片 8" descr="PP-N1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2133600"/>
            <a:ext cx="6861175" cy="21526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533400"/>
            <a:ext cx="3402330" cy="35401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951095"/>
            <a:ext cx="1442720" cy="1587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3660" y="4613275"/>
            <a:ext cx="3279140" cy="2244725"/>
          </a:xfrm>
          <a:custGeom>
            <a:avLst/>
            <a:gdLst/>
            <a:ahLst/>
            <a:cxnLst/>
            <a:rect l="l" t="t" r="r" b="b"/>
            <a:pathLst>
              <a:path w="3053715" h="2244725">
                <a:moveTo>
                  <a:pt x="12700" y="2244725"/>
                </a:moveTo>
                <a:lnTo>
                  <a:pt x="0" y="2244725"/>
                </a:lnTo>
                <a:lnTo>
                  <a:pt x="0" y="6350"/>
                </a:lnTo>
                <a:lnTo>
                  <a:pt x="6350" y="0"/>
                </a:lnTo>
                <a:lnTo>
                  <a:pt x="3047365" y="0"/>
                </a:lnTo>
                <a:lnTo>
                  <a:pt x="305371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244725"/>
                </a:lnTo>
                <a:close/>
              </a:path>
              <a:path w="3053715" h="2244725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3053715" h="2244725">
                <a:moveTo>
                  <a:pt x="3041015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3041015" y="6350"/>
                </a:lnTo>
                <a:lnTo>
                  <a:pt x="3041015" y="12700"/>
                </a:lnTo>
                <a:close/>
              </a:path>
              <a:path w="3053715" h="2244725">
                <a:moveTo>
                  <a:pt x="3053715" y="2244725"/>
                </a:moveTo>
                <a:lnTo>
                  <a:pt x="3041015" y="2244725"/>
                </a:lnTo>
                <a:lnTo>
                  <a:pt x="3041015" y="6350"/>
                </a:lnTo>
                <a:lnTo>
                  <a:pt x="3047365" y="12700"/>
                </a:lnTo>
                <a:lnTo>
                  <a:pt x="3053715" y="12700"/>
                </a:lnTo>
                <a:lnTo>
                  <a:pt x="3053715" y="2244725"/>
                </a:lnTo>
                <a:close/>
              </a:path>
              <a:path w="3053715" h="2244725">
                <a:moveTo>
                  <a:pt x="3053715" y="12700"/>
                </a:moveTo>
                <a:lnTo>
                  <a:pt x="3047365" y="12700"/>
                </a:lnTo>
                <a:lnTo>
                  <a:pt x="3041015" y="6350"/>
                </a:lnTo>
                <a:lnTo>
                  <a:pt x="3053715" y="6350"/>
                </a:lnTo>
                <a:lnTo>
                  <a:pt x="3053715" y="127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5255" y="4038600"/>
            <a:ext cx="4211955" cy="2582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 panose="020B0604020202020204"/>
                <a:cs typeface="Arial" panose="020B0604020202020204"/>
              </a:rPr>
              <a:t>EPP-1298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PP LUGGAGE</a:t>
            </a:r>
            <a:r>
              <a:rPr sz="1800" u="heavy" spc="-100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COLLECT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ION</a:t>
            </a:r>
            <a:endParaRPr sz="18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14IN//</a:t>
            </a:r>
            <a:r>
              <a:rPr lang="en-US" sz="1600" spc="-5" dirty="0">
                <a:latin typeface="Arial" panose="020B0604020202020204"/>
                <a:cs typeface="Arial" panose="020B0604020202020204"/>
              </a:rPr>
              <a:t>19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IN//24IN/28IN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Color matching accessories  </a:t>
            </a:r>
          </a:p>
          <a:p>
            <a:pPr marL="12700" marR="526415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Iron</a:t>
            </a:r>
            <a:r>
              <a:rPr sz="1600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trolley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Premium No. 8 Single Zipper </a:t>
            </a:r>
          </a:p>
          <a:p>
            <a:pPr marL="12700" marR="41402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Built-in </a:t>
            </a:r>
            <a:r>
              <a:rPr sz="1600" spc="-95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lock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Silent wheels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210D </a:t>
            </a:r>
            <a:r>
              <a:rPr lang="en-US" sz="1600" spc="-5" dirty="0">
                <a:latin typeface="Arial" panose="020B0604020202020204"/>
                <a:cs typeface="Arial" panose="020B0604020202020204"/>
              </a:rPr>
              <a:t>thicken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lining      </a:t>
            </a:r>
          </a:p>
          <a:p>
            <a:pPr marL="12700" marR="100076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MOQ: 600 sets                   </a:t>
            </a:r>
            <a:r>
              <a:rPr sz="1400" spc="-5" dirty="0">
                <a:latin typeface="Arial" panose="020B0604020202020204"/>
                <a:cs typeface="Arial" panose="020B0604020202020204"/>
                <a:sym typeface="+mn-ea"/>
              </a:rPr>
              <a:t>  </a:t>
            </a:r>
            <a:endParaRPr sz="14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94370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4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3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1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4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2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8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8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81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9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8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52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52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8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8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9" y="1600200"/>
                </a:moveTo>
                <a:lnTo>
                  <a:pt x="1994433" y="1600200"/>
                </a:lnTo>
                <a:lnTo>
                  <a:pt x="1996566" y="1587500"/>
                </a:lnTo>
                <a:lnTo>
                  <a:pt x="2010752" y="1587500"/>
                </a:lnTo>
                <a:lnTo>
                  <a:pt x="2008759" y="1600200"/>
                </a:lnTo>
                <a:close/>
              </a:path>
              <a:path w="2020570" h="1816100">
                <a:moveTo>
                  <a:pt x="28181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81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8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8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87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2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1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3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4" y="1790700"/>
                </a:moveTo>
                <a:lnTo>
                  <a:pt x="1826894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4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41106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6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26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46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7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589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198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5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14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393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1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1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5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1" y="1536700"/>
                </a:lnTo>
                <a:lnTo>
                  <a:pt x="14122" y="1536700"/>
                </a:lnTo>
                <a:lnTo>
                  <a:pt x="14985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1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14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14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393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54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198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5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198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589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46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46" y="1689100"/>
                </a:lnTo>
                <a:close/>
              </a:path>
              <a:path w="2020570" h="1816100">
                <a:moveTo>
                  <a:pt x="1967737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7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26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13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13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3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58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3851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67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圆角矩形 15"/>
          <p:cNvSpPr/>
          <p:nvPr/>
        </p:nvSpPr>
        <p:spPr>
          <a:xfrm>
            <a:off x="3543300" y="4828540"/>
            <a:ext cx="2209800" cy="1905000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4915535"/>
            <a:ext cx="1606550" cy="169100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800" y="5327015"/>
            <a:ext cx="1938020" cy="71374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951095"/>
            <a:ext cx="1442720" cy="1587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0" y="4953000"/>
            <a:ext cx="1374775" cy="157353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384" y="737548"/>
            <a:ext cx="3662045" cy="33147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066800"/>
            <a:ext cx="7315200" cy="367411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3660" y="4613275"/>
            <a:ext cx="3279140" cy="2244725"/>
          </a:xfrm>
          <a:custGeom>
            <a:avLst/>
            <a:gdLst/>
            <a:ahLst/>
            <a:cxnLst/>
            <a:rect l="l" t="t" r="r" b="b"/>
            <a:pathLst>
              <a:path w="3053715" h="2244725">
                <a:moveTo>
                  <a:pt x="12700" y="2244725"/>
                </a:moveTo>
                <a:lnTo>
                  <a:pt x="0" y="2244725"/>
                </a:lnTo>
                <a:lnTo>
                  <a:pt x="0" y="6350"/>
                </a:lnTo>
                <a:lnTo>
                  <a:pt x="6350" y="0"/>
                </a:lnTo>
                <a:lnTo>
                  <a:pt x="3047365" y="0"/>
                </a:lnTo>
                <a:lnTo>
                  <a:pt x="305371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244725"/>
                </a:lnTo>
                <a:close/>
              </a:path>
              <a:path w="3053715" h="2244725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3053715" h="2244725">
                <a:moveTo>
                  <a:pt x="3041015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3041015" y="6350"/>
                </a:lnTo>
                <a:lnTo>
                  <a:pt x="3041015" y="12700"/>
                </a:lnTo>
                <a:close/>
              </a:path>
              <a:path w="3053715" h="2244725">
                <a:moveTo>
                  <a:pt x="3053715" y="2244725"/>
                </a:moveTo>
                <a:lnTo>
                  <a:pt x="3041015" y="2244725"/>
                </a:lnTo>
                <a:lnTo>
                  <a:pt x="3041015" y="6350"/>
                </a:lnTo>
                <a:lnTo>
                  <a:pt x="3047365" y="12700"/>
                </a:lnTo>
                <a:lnTo>
                  <a:pt x="3053715" y="12700"/>
                </a:lnTo>
                <a:lnTo>
                  <a:pt x="3053715" y="2244725"/>
                </a:lnTo>
                <a:close/>
              </a:path>
              <a:path w="3053715" h="2244725">
                <a:moveTo>
                  <a:pt x="3053715" y="12700"/>
                </a:moveTo>
                <a:lnTo>
                  <a:pt x="3047365" y="12700"/>
                </a:lnTo>
                <a:lnTo>
                  <a:pt x="3041015" y="6350"/>
                </a:lnTo>
                <a:lnTo>
                  <a:pt x="3053715" y="6350"/>
                </a:lnTo>
                <a:lnTo>
                  <a:pt x="3053715" y="127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5255" y="4038600"/>
            <a:ext cx="5281295" cy="2582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 panose="020B0604020202020204"/>
                <a:cs typeface="Arial" panose="020B0604020202020204"/>
              </a:rPr>
              <a:t>EPP-1299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PP LUGGAGE</a:t>
            </a:r>
            <a:r>
              <a:rPr sz="1800" u="heavy" spc="-100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COLLECT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ION</a:t>
            </a:r>
            <a:endParaRPr sz="18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21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IN//2</a:t>
            </a:r>
            <a:r>
              <a:rPr lang="en-US" sz="1600" spc="-5" dirty="0">
                <a:latin typeface="Arial" panose="020B0604020202020204"/>
                <a:cs typeface="Arial" panose="020B0604020202020204"/>
              </a:rPr>
              <a:t>5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IN/</a:t>
            </a:r>
            <a:r>
              <a:rPr lang="en-US" sz="1600" spc="-5" dirty="0">
                <a:latin typeface="Arial" panose="020B0604020202020204"/>
                <a:cs typeface="Arial" panose="020B0604020202020204"/>
              </a:rPr>
              <a:t>29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IN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Color matching accessories  </a:t>
            </a:r>
          </a:p>
          <a:p>
            <a:pPr marL="12700" marR="526415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Iron</a:t>
            </a:r>
            <a:r>
              <a:rPr sz="1600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trolley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Premium No. 8 Single Zipper  </a:t>
            </a:r>
          </a:p>
          <a:p>
            <a:pPr marL="12700" marR="41402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Built-in </a:t>
            </a:r>
            <a:r>
              <a:rPr sz="1600" spc="-95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lock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Silent wheels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210D </a:t>
            </a:r>
            <a:r>
              <a:rPr lang="en-US" sz="1600" spc="-5" dirty="0">
                <a:latin typeface="Arial" panose="020B0604020202020204"/>
                <a:cs typeface="Arial" panose="020B0604020202020204"/>
              </a:rPr>
              <a:t>thicken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lining     </a:t>
            </a:r>
          </a:p>
          <a:p>
            <a:pPr marL="12700" marR="100076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MOQ: 600 sets                        </a:t>
            </a:r>
            <a:r>
              <a:rPr sz="1400" spc="-5" dirty="0">
                <a:latin typeface="Arial" panose="020B0604020202020204"/>
                <a:cs typeface="Arial" panose="020B0604020202020204"/>
                <a:sym typeface="+mn-ea"/>
              </a:rPr>
              <a:t>  </a:t>
            </a:r>
            <a:r>
              <a:rPr sz="1400" spc="-5" dirty="0">
                <a:latin typeface="Arial" panose="020B0604020202020204"/>
                <a:cs typeface="Arial" panose="020B0604020202020204"/>
              </a:rPr>
              <a:t> </a:t>
            </a:r>
            <a:endParaRPr sz="14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94370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4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3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1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4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2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8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8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81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9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8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52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52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8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8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9" y="1600200"/>
                </a:moveTo>
                <a:lnTo>
                  <a:pt x="1994433" y="1600200"/>
                </a:lnTo>
                <a:lnTo>
                  <a:pt x="1996566" y="1587500"/>
                </a:lnTo>
                <a:lnTo>
                  <a:pt x="2010752" y="1587500"/>
                </a:lnTo>
                <a:lnTo>
                  <a:pt x="2008759" y="1600200"/>
                </a:lnTo>
                <a:close/>
              </a:path>
              <a:path w="2020570" h="1816100">
                <a:moveTo>
                  <a:pt x="28181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81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8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8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87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2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1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3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4" y="1790700"/>
                </a:moveTo>
                <a:lnTo>
                  <a:pt x="1826894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4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41106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6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26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46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7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589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198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5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14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393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1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1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5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1" y="1536700"/>
                </a:lnTo>
                <a:lnTo>
                  <a:pt x="14122" y="1536700"/>
                </a:lnTo>
                <a:lnTo>
                  <a:pt x="14985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1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14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14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393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54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198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5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198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589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46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46" y="1689100"/>
                </a:lnTo>
                <a:close/>
              </a:path>
              <a:path w="2020570" h="1816100">
                <a:moveTo>
                  <a:pt x="1967737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7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26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13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13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3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58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3851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67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圆角矩形 15"/>
          <p:cNvSpPr/>
          <p:nvPr/>
        </p:nvSpPr>
        <p:spPr>
          <a:xfrm>
            <a:off x="3543300" y="4828540"/>
            <a:ext cx="2209800" cy="1905000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4915535"/>
            <a:ext cx="1606550" cy="169100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800" y="5327015"/>
            <a:ext cx="1938020" cy="71374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951095"/>
            <a:ext cx="1442720" cy="158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533400"/>
            <a:ext cx="3835400" cy="35217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1143000"/>
            <a:ext cx="6449695" cy="35845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5180" y="4932680"/>
            <a:ext cx="1325245" cy="167386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3660" y="4613275"/>
            <a:ext cx="3202940" cy="2244725"/>
          </a:xfrm>
          <a:custGeom>
            <a:avLst/>
            <a:gdLst/>
            <a:ahLst/>
            <a:cxnLst/>
            <a:rect l="l" t="t" r="r" b="b"/>
            <a:pathLst>
              <a:path w="3053715" h="2244725">
                <a:moveTo>
                  <a:pt x="12700" y="2244725"/>
                </a:moveTo>
                <a:lnTo>
                  <a:pt x="0" y="2244725"/>
                </a:lnTo>
                <a:lnTo>
                  <a:pt x="0" y="6350"/>
                </a:lnTo>
                <a:lnTo>
                  <a:pt x="6350" y="0"/>
                </a:lnTo>
                <a:lnTo>
                  <a:pt x="3047365" y="0"/>
                </a:lnTo>
                <a:lnTo>
                  <a:pt x="305371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244725"/>
                </a:lnTo>
                <a:close/>
              </a:path>
              <a:path w="3053715" h="2244725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3053715" h="2244725">
                <a:moveTo>
                  <a:pt x="3041015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3041015" y="6350"/>
                </a:lnTo>
                <a:lnTo>
                  <a:pt x="3041015" y="12700"/>
                </a:lnTo>
                <a:close/>
              </a:path>
              <a:path w="3053715" h="2244725">
                <a:moveTo>
                  <a:pt x="3053715" y="2244725"/>
                </a:moveTo>
                <a:lnTo>
                  <a:pt x="3041015" y="2244725"/>
                </a:lnTo>
                <a:lnTo>
                  <a:pt x="3041015" y="6350"/>
                </a:lnTo>
                <a:lnTo>
                  <a:pt x="3047365" y="12700"/>
                </a:lnTo>
                <a:lnTo>
                  <a:pt x="3053715" y="12700"/>
                </a:lnTo>
                <a:lnTo>
                  <a:pt x="3053715" y="2244725"/>
                </a:lnTo>
                <a:close/>
              </a:path>
              <a:path w="3053715" h="2244725">
                <a:moveTo>
                  <a:pt x="3053715" y="12700"/>
                </a:moveTo>
                <a:lnTo>
                  <a:pt x="3047365" y="12700"/>
                </a:lnTo>
                <a:lnTo>
                  <a:pt x="3041015" y="6350"/>
                </a:lnTo>
                <a:lnTo>
                  <a:pt x="3053715" y="6350"/>
                </a:lnTo>
                <a:lnTo>
                  <a:pt x="3053715" y="127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5255" y="4038600"/>
            <a:ext cx="4450715" cy="2613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 panose="020B0604020202020204"/>
                <a:cs typeface="Arial" panose="020B0604020202020204"/>
              </a:rPr>
              <a:t>EPP-1300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PP LUGGAGE</a:t>
            </a:r>
            <a:r>
              <a:rPr sz="1800" u="heavy" spc="-100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COLLECT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ION</a:t>
            </a:r>
            <a:endParaRPr sz="18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20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IN//2</a:t>
            </a:r>
            <a:r>
              <a:rPr lang="en-US" sz="1600" spc="-5" dirty="0">
                <a:latin typeface="Arial" panose="020B0604020202020204"/>
                <a:cs typeface="Arial" panose="020B0604020202020204"/>
              </a:rPr>
              <a:t>6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IN/</a:t>
            </a:r>
            <a:r>
              <a:rPr lang="en-US" sz="1600" spc="-5" dirty="0">
                <a:latin typeface="Arial" panose="020B0604020202020204"/>
                <a:cs typeface="Arial" panose="020B0604020202020204"/>
              </a:rPr>
              <a:t>30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IN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Color matching accessories  </a:t>
            </a:r>
          </a:p>
          <a:p>
            <a:pPr marL="12700" marR="526415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Iron</a:t>
            </a:r>
            <a:r>
              <a:rPr sz="1600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trolley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Premium No. 8 Single Zipper  </a:t>
            </a:r>
          </a:p>
          <a:p>
            <a:pPr marL="12700" marR="41402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Built-in </a:t>
            </a:r>
            <a:r>
              <a:rPr sz="1600" spc="-95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lock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Silent wheels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210D </a:t>
            </a:r>
            <a:r>
              <a:rPr lang="en-US" sz="1600" spc="-5" dirty="0">
                <a:latin typeface="Arial" panose="020B0604020202020204"/>
                <a:cs typeface="Arial" panose="020B0604020202020204"/>
              </a:rPr>
              <a:t>thicken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lining  </a:t>
            </a:r>
          </a:p>
          <a:p>
            <a:pPr marL="12700" marR="100076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MOQ: 600 sets                      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  </a:t>
            </a:r>
            <a:endParaRPr sz="16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94370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4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3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1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4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2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8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8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81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9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8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52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52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8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8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9" y="1600200"/>
                </a:moveTo>
                <a:lnTo>
                  <a:pt x="1994433" y="1600200"/>
                </a:lnTo>
                <a:lnTo>
                  <a:pt x="1996566" y="1587500"/>
                </a:lnTo>
                <a:lnTo>
                  <a:pt x="2010752" y="1587500"/>
                </a:lnTo>
                <a:lnTo>
                  <a:pt x="2008759" y="1600200"/>
                </a:lnTo>
                <a:close/>
              </a:path>
              <a:path w="2020570" h="1816100">
                <a:moveTo>
                  <a:pt x="28181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81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8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8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87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2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1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3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4" y="1790700"/>
                </a:moveTo>
                <a:lnTo>
                  <a:pt x="1826894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4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41106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6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26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46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7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589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198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5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14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393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1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1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5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1" y="1536700"/>
                </a:lnTo>
                <a:lnTo>
                  <a:pt x="14122" y="1536700"/>
                </a:lnTo>
                <a:lnTo>
                  <a:pt x="14985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1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14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14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393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54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198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5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198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589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46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46" y="1689100"/>
                </a:lnTo>
                <a:close/>
              </a:path>
              <a:path w="2020570" h="1816100">
                <a:moveTo>
                  <a:pt x="1967737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7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26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13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13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3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58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3851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67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圆角矩形 15"/>
          <p:cNvSpPr/>
          <p:nvPr/>
        </p:nvSpPr>
        <p:spPr>
          <a:xfrm>
            <a:off x="3543300" y="4828540"/>
            <a:ext cx="2209800" cy="1905000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4915535"/>
            <a:ext cx="1606550" cy="169100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800" y="5327015"/>
            <a:ext cx="1938020" cy="71374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951095"/>
            <a:ext cx="1442720" cy="1587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431800"/>
            <a:ext cx="3616325" cy="3911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1219200"/>
            <a:ext cx="4324350" cy="34455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375" y="4899025"/>
            <a:ext cx="1434465" cy="172275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3660" y="4613275"/>
            <a:ext cx="3279140" cy="2244725"/>
          </a:xfrm>
          <a:custGeom>
            <a:avLst/>
            <a:gdLst/>
            <a:ahLst/>
            <a:cxnLst/>
            <a:rect l="l" t="t" r="r" b="b"/>
            <a:pathLst>
              <a:path w="3053715" h="2244725">
                <a:moveTo>
                  <a:pt x="12700" y="2244725"/>
                </a:moveTo>
                <a:lnTo>
                  <a:pt x="0" y="2244725"/>
                </a:lnTo>
                <a:lnTo>
                  <a:pt x="0" y="6350"/>
                </a:lnTo>
                <a:lnTo>
                  <a:pt x="6350" y="0"/>
                </a:lnTo>
                <a:lnTo>
                  <a:pt x="3047365" y="0"/>
                </a:lnTo>
                <a:lnTo>
                  <a:pt x="305371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244725"/>
                </a:lnTo>
                <a:close/>
              </a:path>
              <a:path w="3053715" h="2244725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3053715" h="2244725">
                <a:moveTo>
                  <a:pt x="3041015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3041015" y="6350"/>
                </a:lnTo>
                <a:lnTo>
                  <a:pt x="3041015" y="12700"/>
                </a:lnTo>
                <a:close/>
              </a:path>
              <a:path w="3053715" h="2244725">
                <a:moveTo>
                  <a:pt x="3053715" y="2244725"/>
                </a:moveTo>
                <a:lnTo>
                  <a:pt x="3041015" y="2244725"/>
                </a:lnTo>
                <a:lnTo>
                  <a:pt x="3041015" y="6350"/>
                </a:lnTo>
                <a:lnTo>
                  <a:pt x="3047365" y="12700"/>
                </a:lnTo>
                <a:lnTo>
                  <a:pt x="3053715" y="12700"/>
                </a:lnTo>
                <a:lnTo>
                  <a:pt x="3053715" y="2244725"/>
                </a:lnTo>
                <a:close/>
              </a:path>
              <a:path w="3053715" h="2244725">
                <a:moveTo>
                  <a:pt x="3053715" y="12700"/>
                </a:moveTo>
                <a:lnTo>
                  <a:pt x="3047365" y="12700"/>
                </a:lnTo>
                <a:lnTo>
                  <a:pt x="3041015" y="6350"/>
                </a:lnTo>
                <a:lnTo>
                  <a:pt x="3053715" y="6350"/>
                </a:lnTo>
                <a:lnTo>
                  <a:pt x="3053715" y="127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5255" y="4038600"/>
            <a:ext cx="4745990" cy="2613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 panose="020B0604020202020204"/>
                <a:cs typeface="Arial" panose="020B0604020202020204"/>
              </a:rPr>
              <a:t>EPP-1301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PP LUGGAGE</a:t>
            </a:r>
            <a:r>
              <a:rPr sz="1800" u="heavy" spc="-100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COLLECT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ION</a:t>
            </a:r>
            <a:endParaRPr sz="18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14IN//20IN//24IN/28IN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Color matching accessories  </a:t>
            </a:r>
          </a:p>
          <a:p>
            <a:pPr marL="12700" marR="526415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Iron</a:t>
            </a:r>
            <a:r>
              <a:rPr sz="1600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trolley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Premium No. 8 Single Zipper  </a:t>
            </a:r>
          </a:p>
          <a:p>
            <a:pPr marL="12700" marR="41402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Built-in </a:t>
            </a:r>
            <a:r>
              <a:rPr sz="1600" spc="-95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lock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Silent wheels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210D </a:t>
            </a:r>
            <a:r>
              <a:rPr lang="en-US" sz="1600" spc="-5" dirty="0">
                <a:latin typeface="Arial" panose="020B0604020202020204"/>
                <a:cs typeface="Arial" panose="020B0604020202020204"/>
              </a:rPr>
              <a:t>thicken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lining   </a:t>
            </a:r>
          </a:p>
          <a:p>
            <a:pPr marL="12700" marR="100076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MOQ: 600 sets                      </a:t>
            </a:r>
            <a:r>
              <a:rPr sz="1200" spc="-5" dirty="0">
                <a:latin typeface="Arial" panose="020B0604020202020204"/>
                <a:cs typeface="Arial" panose="020B0604020202020204"/>
                <a:sym typeface="+mn-ea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  <a:sym typeface="+mn-ea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  </a:t>
            </a:r>
            <a:endParaRPr sz="16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94370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4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3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1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4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2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8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8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81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9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8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52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52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8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8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9" y="1600200"/>
                </a:moveTo>
                <a:lnTo>
                  <a:pt x="1994433" y="1600200"/>
                </a:lnTo>
                <a:lnTo>
                  <a:pt x="1996566" y="1587500"/>
                </a:lnTo>
                <a:lnTo>
                  <a:pt x="2010752" y="1587500"/>
                </a:lnTo>
                <a:lnTo>
                  <a:pt x="2008759" y="1600200"/>
                </a:lnTo>
                <a:close/>
              </a:path>
              <a:path w="2020570" h="1816100">
                <a:moveTo>
                  <a:pt x="28181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81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8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8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87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2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1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3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4" y="1790700"/>
                </a:moveTo>
                <a:lnTo>
                  <a:pt x="1826894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4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41106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6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26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46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7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589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198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5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14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393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1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1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5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1" y="1536700"/>
                </a:lnTo>
                <a:lnTo>
                  <a:pt x="14122" y="1536700"/>
                </a:lnTo>
                <a:lnTo>
                  <a:pt x="14985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1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14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14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393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54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198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5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198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589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46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46" y="1689100"/>
                </a:lnTo>
                <a:close/>
              </a:path>
              <a:path w="2020570" h="1816100">
                <a:moveTo>
                  <a:pt x="1967737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7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26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13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13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3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58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3851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67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圆角矩形 15"/>
          <p:cNvSpPr/>
          <p:nvPr/>
        </p:nvSpPr>
        <p:spPr>
          <a:xfrm>
            <a:off x="3543300" y="4828540"/>
            <a:ext cx="2209800" cy="1905000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4915535"/>
            <a:ext cx="1606550" cy="169100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800" y="5327015"/>
            <a:ext cx="1938020" cy="7137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0" y="4940300"/>
            <a:ext cx="1397000" cy="16103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951095"/>
            <a:ext cx="1442720" cy="1587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150" y="633730"/>
            <a:ext cx="3834050" cy="34048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219200"/>
            <a:ext cx="3803650" cy="3378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3660" y="4613275"/>
            <a:ext cx="3279140" cy="2244725"/>
          </a:xfrm>
          <a:custGeom>
            <a:avLst/>
            <a:gdLst/>
            <a:ahLst/>
            <a:cxnLst/>
            <a:rect l="l" t="t" r="r" b="b"/>
            <a:pathLst>
              <a:path w="3053715" h="2244725">
                <a:moveTo>
                  <a:pt x="12700" y="2244725"/>
                </a:moveTo>
                <a:lnTo>
                  <a:pt x="0" y="2244725"/>
                </a:lnTo>
                <a:lnTo>
                  <a:pt x="0" y="6350"/>
                </a:lnTo>
                <a:lnTo>
                  <a:pt x="6350" y="0"/>
                </a:lnTo>
                <a:lnTo>
                  <a:pt x="3047365" y="0"/>
                </a:lnTo>
                <a:lnTo>
                  <a:pt x="305371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244725"/>
                </a:lnTo>
                <a:close/>
              </a:path>
              <a:path w="3053715" h="2244725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3053715" h="2244725">
                <a:moveTo>
                  <a:pt x="3041015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3041015" y="6350"/>
                </a:lnTo>
                <a:lnTo>
                  <a:pt x="3041015" y="12700"/>
                </a:lnTo>
                <a:close/>
              </a:path>
              <a:path w="3053715" h="2244725">
                <a:moveTo>
                  <a:pt x="3053715" y="2244725"/>
                </a:moveTo>
                <a:lnTo>
                  <a:pt x="3041015" y="2244725"/>
                </a:lnTo>
                <a:lnTo>
                  <a:pt x="3041015" y="6350"/>
                </a:lnTo>
                <a:lnTo>
                  <a:pt x="3047365" y="12700"/>
                </a:lnTo>
                <a:lnTo>
                  <a:pt x="3053715" y="12700"/>
                </a:lnTo>
                <a:lnTo>
                  <a:pt x="3053715" y="2244725"/>
                </a:lnTo>
                <a:close/>
              </a:path>
              <a:path w="3053715" h="2244725">
                <a:moveTo>
                  <a:pt x="3053715" y="12700"/>
                </a:moveTo>
                <a:lnTo>
                  <a:pt x="3047365" y="12700"/>
                </a:lnTo>
                <a:lnTo>
                  <a:pt x="3041015" y="6350"/>
                </a:lnTo>
                <a:lnTo>
                  <a:pt x="3053715" y="6350"/>
                </a:lnTo>
                <a:lnTo>
                  <a:pt x="3053715" y="127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5255" y="4038600"/>
            <a:ext cx="4471035" cy="2613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 panose="020B0604020202020204"/>
                <a:cs typeface="Arial" panose="020B0604020202020204"/>
              </a:rPr>
              <a:t>EPP-228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PP LUGGAGE</a:t>
            </a:r>
            <a:r>
              <a:rPr sz="1800" u="heavy" spc="-100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COLLECT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ION</a:t>
            </a:r>
            <a:endParaRPr sz="18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14IN//20IN//24IN/28IN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Color matching accessories  </a:t>
            </a:r>
          </a:p>
          <a:p>
            <a:pPr marL="12700" marR="526415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Iron</a:t>
            </a:r>
            <a:r>
              <a:rPr sz="1600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trolley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Premium No. 8 Single Zipper  </a:t>
            </a:r>
          </a:p>
          <a:p>
            <a:pPr marL="12700" marR="41402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common lock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Silent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wheels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210D </a:t>
            </a:r>
            <a:r>
              <a:rPr lang="en-US" sz="1600" spc="-5" dirty="0">
                <a:latin typeface="Arial" panose="020B0604020202020204"/>
                <a:cs typeface="Arial" panose="020B0604020202020204"/>
              </a:rPr>
              <a:t>thicken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lining      </a:t>
            </a:r>
          </a:p>
          <a:p>
            <a:pPr marL="12700" marR="100076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MOQ: 600 sets                        </a:t>
            </a:r>
            <a:r>
              <a:rPr sz="1600" spc="-5" dirty="0">
                <a:latin typeface="Arial" panose="020B0604020202020204"/>
                <a:cs typeface="Arial" panose="020B0604020202020204"/>
                <a:sym typeface="+mn-ea"/>
              </a:rPr>
              <a:t> </a:t>
            </a:r>
            <a:endParaRPr sz="16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94370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4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3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1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4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2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8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8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81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9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8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52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52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8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8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9" y="1600200"/>
                </a:moveTo>
                <a:lnTo>
                  <a:pt x="1994433" y="1600200"/>
                </a:lnTo>
                <a:lnTo>
                  <a:pt x="1996566" y="1587500"/>
                </a:lnTo>
                <a:lnTo>
                  <a:pt x="2010752" y="1587500"/>
                </a:lnTo>
                <a:lnTo>
                  <a:pt x="2008759" y="1600200"/>
                </a:lnTo>
                <a:close/>
              </a:path>
              <a:path w="2020570" h="1816100">
                <a:moveTo>
                  <a:pt x="28181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81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8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8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87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2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1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3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4" y="1790700"/>
                </a:moveTo>
                <a:lnTo>
                  <a:pt x="1826894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4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41106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6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26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46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7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589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198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5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14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393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1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1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5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1" y="1536700"/>
                </a:lnTo>
                <a:lnTo>
                  <a:pt x="14122" y="1536700"/>
                </a:lnTo>
                <a:lnTo>
                  <a:pt x="14985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1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14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14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393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54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198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5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198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589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46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46" y="1689100"/>
                </a:lnTo>
                <a:close/>
              </a:path>
              <a:path w="2020570" h="1816100">
                <a:moveTo>
                  <a:pt x="1967737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7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26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13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13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3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58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3851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67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圆角矩形 15"/>
          <p:cNvSpPr/>
          <p:nvPr/>
        </p:nvSpPr>
        <p:spPr>
          <a:xfrm>
            <a:off x="3543300" y="4828540"/>
            <a:ext cx="2209800" cy="1905000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1445" y="4899660"/>
            <a:ext cx="1488440" cy="169100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533400"/>
            <a:ext cx="4320540" cy="35458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1074420"/>
            <a:ext cx="4066540" cy="36404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953000"/>
            <a:ext cx="1667510" cy="158178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8180" y="4951095"/>
            <a:ext cx="1506220" cy="157543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0320" y="5215890"/>
            <a:ext cx="1947545" cy="71310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3660" y="4613275"/>
            <a:ext cx="3279140" cy="2244725"/>
          </a:xfrm>
          <a:custGeom>
            <a:avLst/>
            <a:gdLst/>
            <a:ahLst/>
            <a:cxnLst/>
            <a:rect l="l" t="t" r="r" b="b"/>
            <a:pathLst>
              <a:path w="3053715" h="2244725">
                <a:moveTo>
                  <a:pt x="12700" y="2244725"/>
                </a:moveTo>
                <a:lnTo>
                  <a:pt x="0" y="2244725"/>
                </a:lnTo>
                <a:lnTo>
                  <a:pt x="0" y="6350"/>
                </a:lnTo>
                <a:lnTo>
                  <a:pt x="6350" y="0"/>
                </a:lnTo>
                <a:lnTo>
                  <a:pt x="3047365" y="0"/>
                </a:lnTo>
                <a:lnTo>
                  <a:pt x="305371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244725"/>
                </a:lnTo>
                <a:close/>
              </a:path>
              <a:path w="3053715" h="2244725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3053715" h="2244725">
                <a:moveTo>
                  <a:pt x="3041015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3041015" y="6350"/>
                </a:lnTo>
                <a:lnTo>
                  <a:pt x="3041015" y="12700"/>
                </a:lnTo>
                <a:close/>
              </a:path>
              <a:path w="3053715" h="2244725">
                <a:moveTo>
                  <a:pt x="3053715" y="2244725"/>
                </a:moveTo>
                <a:lnTo>
                  <a:pt x="3041015" y="2244725"/>
                </a:lnTo>
                <a:lnTo>
                  <a:pt x="3041015" y="6350"/>
                </a:lnTo>
                <a:lnTo>
                  <a:pt x="3047365" y="12700"/>
                </a:lnTo>
                <a:lnTo>
                  <a:pt x="3053715" y="12700"/>
                </a:lnTo>
                <a:lnTo>
                  <a:pt x="3053715" y="2244725"/>
                </a:lnTo>
                <a:close/>
              </a:path>
              <a:path w="3053715" h="2244725">
                <a:moveTo>
                  <a:pt x="3053715" y="12700"/>
                </a:moveTo>
                <a:lnTo>
                  <a:pt x="3047365" y="12700"/>
                </a:lnTo>
                <a:lnTo>
                  <a:pt x="3041015" y="6350"/>
                </a:lnTo>
                <a:lnTo>
                  <a:pt x="3053715" y="6350"/>
                </a:lnTo>
                <a:lnTo>
                  <a:pt x="3053715" y="127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5255" y="4038600"/>
            <a:ext cx="4239260" cy="2823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 panose="020B0604020202020204"/>
                <a:cs typeface="Arial" panose="020B0604020202020204"/>
              </a:rPr>
              <a:t>EPP-1024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PP LUGGAGE</a:t>
            </a:r>
            <a:r>
              <a:rPr sz="1800" u="heavy" spc="-100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COLLECT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ION</a:t>
            </a:r>
            <a:endParaRPr sz="18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14IN//20IN//24IN/28IN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Color matching accessories  </a:t>
            </a:r>
          </a:p>
          <a:p>
            <a:pPr marL="12700" marR="526415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Iron</a:t>
            </a:r>
            <a:r>
              <a:rPr sz="1600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trolley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Premium No. 8 Single Zipper  </a:t>
            </a:r>
          </a:p>
          <a:p>
            <a:pPr marL="12700" marR="41402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Built-in </a:t>
            </a:r>
            <a:r>
              <a:rPr sz="1600" spc="-95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lock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Silent wheels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210D </a:t>
            </a:r>
            <a:r>
              <a:rPr lang="en-US" sz="1600" spc="-5" dirty="0">
                <a:latin typeface="Arial" panose="020B0604020202020204"/>
                <a:cs typeface="Arial" panose="020B0604020202020204"/>
              </a:rPr>
              <a:t>thicken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lining      </a:t>
            </a:r>
          </a:p>
          <a:p>
            <a:pPr marL="12700" marR="100076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MOQ: 600 sets</a:t>
            </a:r>
            <a:endParaRPr lang="en-US" sz="1400" spc="-5" dirty="0">
              <a:solidFill>
                <a:srgbClr val="FF0000"/>
              </a:solidFill>
              <a:highlight>
                <a:srgbClr val="FFFF00"/>
              </a:highlight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                         </a:t>
            </a:r>
            <a:r>
              <a:rPr sz="1400" spc="-5" dirty="0">
                <a:latin typeface="Arial" panose="020B0604020202020204"/>
                <a:cs typeface="Arial" panose="020B0604020202020204"/>
                <a:sym typeface="+mn-ea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  <a:sym typeface="+mn-ea"/>
              </a:rPr>
              <a:t> </a:t>
            </a:r>
            <a:endParaRPr sz="16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94370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4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3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1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4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2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8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8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81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9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8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52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52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8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8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9" y="1600200"/>
                </a:moveTo>
                <a:lnTo>
                  <a:pt x="1994433" y="1600200"/>
                </a:lnTo>
                <a:lnTo>
                  <a:pt x="1996566" y="1587500"/>
                </a:lnTo>
                <a:lnTo>
                  <a:pt x="2010752" y="1587500"/>
                </a:lnTo>
                <a:lnTo>
                  <a:pt x="2008759" y="1600200"/>
                </a:lnTo>
                <a:close/>
              </a:path>
              <a:path w="2020570" h="1816100">
                <a:moveTo>
                  <a:pt x="28181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81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8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8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87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2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1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3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4" y="1790700"/>
                </a:moveTo>
                <a:lnTo>
                  <a:pt x="1826894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4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41106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6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26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46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7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589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198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5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14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393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1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1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5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1" y="1536700"/>
                </a:lnTo>
                <a:lnTo>
                  <a:pt x="14122" y="1536700"/>
                </a:lnTo>
                <a:lnTo>
                  <a:pt x="14985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1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14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14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393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54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198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5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198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589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46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46" y="1689100"/>
                </a:lnTo>
                <a:close/>
              </a:path>
              <a:path w="2020570" h="1816100">
                <a:moveTo>
                  <a:pt x="1967737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7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26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13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13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3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58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3851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67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圆角矩形 15"/>
          <p:cNvSpPr/>
          <p:nvPr/>
        </p:nvSpPr>
        <p:spPr>
          <a:xfrm>
            <a:off x="3543300" y="4828540"/>
            <a:ext cx="2209800" cy="1905000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4915535"/>
            <a:ext cx="1606550" cy="169100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800" y="5327015"/>
            <a:ext cx="1938020" cy="71374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951095"/>
            <a:ext cx="1442720" cy="1587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990600"/>
            <a:ext cx="3645535" cy="28562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1676400"/>
            <a:ext cx="3840480" cy="23895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1680845"/>
            <a:ext cx="3714750" cy="229362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0" y="4953000"/>
            <a:ext cx="1374775" cy="157353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3660" y="4613275"/>
            <a:ext cx="3279140" cy="2244725"/>
          </a:xfrm>
          <a:custGeom>
            <a:avLst/>
            <a:gdLst/>
            <a:ahLst/>
            <a:cxnLst/>
            <a:rect l="l" t="t" r="r" b="b"/>
            <a:pathLst>
              <a:path w="3053715" h="2244725">
                <a:moveTo>
                  <a:pt x="12700" y="2244725"/>
                </a:moveTo>
                <a:lnTo>
                  <a:pt x="0" y="2244725"/>
                </a:lnTo>
                <a:lnTo>
                  <a:pt x="0" y="6350"/>
                </a:lnTo>
                <a:lnTo>
                  <a:pt x="6350" y="0"/>
                </a:lnTo>
                <a:lnTo>
                  <a:pt x="3047365" y="0"/>
                </a:lnTo>
                <a:lnTo>
                  <a:pt x="305371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244725"/>
                </a:lnTo>
                <a:close/>
              </a:path>
              <a:path w="3053715" h="2244725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3053715" h="2244725">
                <a:moveTo>
                  <a:pt x="3041015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3041015" y="6350"/>
                </a:lnTo>
                <a:lnTo>
                  <a:pt x="3041015" y="12700"/>
                </a:lnTo>
                <a:close/>
              </a:path>
              <a:path w="3053715" h="2244725">
                <a:moveTo>
                  <a:pt x="3053715" y="2244725"/>
                </a:moveTo>
                <a:lnTo>
                  <a:pt x="3041015" y="2244725"/>
                </a:lnTo>
                <a:lnTo>
                  <a:pt x="3041015" y="6350"/>
                </a:lnTo>
                <a:lnTo>
                  <a:pt x="3047365" y="12700"/>
                </a:lnTo>
                <a:lnTo>
                  <a:pt x="3053715" y="12700"/>
                </a:lnTo>
                <a:lnTo>
                  <a:pt x="3053715" y="2244725"/>
                </a:lnTo>
                <a:close/>
              </a:path>
              <a:path w="3053715" h="2244725">
                <a:moveTo>
                  <a:pt x="3053715" y="12700"/>
                </a:moveTo>
                <a:lnTo>
                  <a:pt x="3047365" y="12700"/>
                </a:lnTo>
                <a:lnTo>
                  <a:pt x="3041015" y="6350"/>
                </a:lnTo>
                <a:lnTo>
                  <a:pt x="3053715" y="6350"/>
                </a:lnTo>
                <a:lnTo>
                  <a:pt x="3053715" y="127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5255" y="4038600"/>
            <a:ext cx="4909820" cy="2828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 panose="020B0604020202020204"/>
                <a:cs typeface="Arial" panose="020B0604020202020204"/>
              </a:rPr>
              <a:t>EPP-1302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PP LUGGAGE</a:t>
            </a:r>
            <a:r>
              <a:rPr sz="1800" u="heavy" spc="-100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COLLECT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ION</a:t>
            </a:r>
            <a:endParaRPr sz="18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14IN//20IN//24IN/28IN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Color matching accessories  </a:t>
            </a: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Aluminum</a:t>
            </a:r>
            <a:r>
              <a:rPr sz="1600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trolley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Premium No. 8 Single Zipper  </a:t>
            </a:r>
          </a:p>
          <a:p>
            <a:pPr marL="12700" marR="41402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Built-in </a:t>
            </a:r>
            <a:r>
              <a:rPr sz="1600" spc="-95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lock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Silent wheels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210D </a:t>
            </a:r>
            <a:r>
              <a:rPr lang="en-US" sz="1600" spc="-5" dirty="0">
                <a:latin typeface="Arial" panose="020B0604020202020204"/>
                <a:cs typeface="Arial" panose="020B0604020202020204"/>
              </a:rPr>
              <a:t>thicken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lining      </a:t>
            </a:r>
          </a:p>
          <a:p>
            <a:pPr marL="12700" marR="100076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MOQ: 600 sets</a:t>
            </a:r>
            <a:endParaRPr lang="en-US" sz="1400" spc="-5" dirty="0">
              <a:solidFill>
                <a:srgbClr val="FF0000"/>
              </a:solidFill>
              <a:highlight>
                <a:srgbClr val="FFFF00"/>
              </a:highlight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                    </a:t>
            </a:r>
            <a:r>
              <a:rPr sz="1400" spc="-5" dirty="0">
                <a:latin typeface="Arial" panose="020B0604020202020204"/>
                <a:cs typeface="Arial" panose="020B0604020202020204"/>
                <a:sym typeface="+mn-ea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  <a:sym typeface="+mn-ea"/>
              </a:rPr>
              <a:t>   </a:t>
            </a:r>
            <a:endParaRPr sz="16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96000" y="4828540"/>
            <a:ext cx="1811020" cy="1800225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4370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4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3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1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4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2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8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8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81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9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8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52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52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8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8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9" y="1600200"/>
                </a:moveTo>
                <a:lnTo>
                  <a:pt x="1994433" y="1600200"/>
                </a:lnTo>
                <a:lnTo>
                  <a:pt x="1996566" y="1587500"/>
                </a:lnTo>
                <a:lnTo>
                  <a:pt x="2010752" y="1587500"/>
                </a:lnTo>
                <a:lnTo>
                  <a:pt x="2008759" y="1600200"/>
                </a:lnTo>
                <a:close/>
              </a:path>
              <a:path w="2020570" h="1816100">
                <a:moveTo>
                  <a:pt x="28181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81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8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8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87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2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1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3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4" y="1790700"/>
                </a:moveTo>
                <a:lnTo>
                  <a:pt x="1826894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4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41106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6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26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46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7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589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198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5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14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393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1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1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5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1" y="1536700"/>
                </a:lnTo>
                <a:lnTo>
                  <a:pt x="14122" y="1536700"/>
                </a:lnTo>
                <a:lnTo>
                  <a:pt x="14985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1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14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14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393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54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198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5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198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589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46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46" y="1689100"/>
                </a:lnTo>
                <a:close/>
              </a:path>
              <a:path w="2020570" h="1816100">
                <a:moveTo>
                  <a:pt x="1967737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7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26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13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13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3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58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3851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67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圆角矩形 15"/>
          <p:cNvSpPr/>
          <p:nvPr/>
        </p:nvSpPr>
        <p:spPr>
          <a:xfrm>
            <a:off x="3543300" y="4828540"/>
            <a:ext cx="2209800" cy="1905000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244600"/>
            <a:ext cx="4578350" cy="25908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100" y="1066800"/>
            <a:ext cx="4876800" cy="21729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3162300"/>
            <a:ext cx="2633980" cy="170561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270" y="4979035"/>
            <a:ext cx="1662430" cy="15741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4915" y="4979035"/>
            <a:ext cx="1696720" cy="160528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000" y="4991100"/>
            <a:ext cx="1788795" cy="15621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3660" y="4613275"/>
            <a:ext cx="3279140" cy="2244725"/>
          </a:xfrm>
          <a:custGeom>
            <a:avLst/>
            <a:gdLst/>
            <a:ahLst/>
            <a:cxnLst/>
            <a:rect l="l" t="t" r="r" b="b"/>
            <a:pathLst>
              <a:path w="3053715" h="2244725">
                <a:moveTo>
                  <a:pt x="12700" y="2244725"/>
                </a:moveTo>
                <a:lnTo>
                  <a:pt x="0" y="2244725"/>
                </a:lnTo>
                <a:lnTo>
                  <a:pt x="0" y="6350"/>
                </a:lnTo>
                <a:lnTo>
                  <a:pt x="6350" y="0"/>
                </a:lnTo>
                <a:lnTo>
                  <a:pt x="3047365" y="0"/>
                </a:lnTo>
                <a:lnTo>
                  <a:pt x="305371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244725"/>
                </a:lnTo>
                <a:close/>
              </a:path>
              <a:path w="3053715" h="2244725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3053715" h="2244725">
                <a:moveTo>
                  <a:pt x="3041015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3041015" y="6350"/>
                </a:lnTo>
                <a:lnTo>
                  <a:pt x="3041015" y="12700"/>
                </a:lnTo>
                <a:close/>
              </a:path>
              <a:path w="3053715" h="2244725">
                <a:moveTo>
                  <a:pt x="3053715" y="2244725"/>
                </a:moveTo>
                <a:lnTo>
                  <a:pt x="3041015" y="2244725"/>
                </a:lnTo>
                <a:lnTo>
                  <a:pt x="3041015" y="6350"/>
                </a:lnTo>
                <a:lnTo>
                  <a:pt x="3047365" y="12700"/>
                </a:lnTo>
                <a:lnTo>
                  <a:pt x="3053715" y="12700"/>
                </a:lnTo>
                <a:lnTo>
                  <a:pt x="3053715" y="2244725"/>
                </a:lnTo>
                <a:close/>
              </a:path>
              <a:path w="3053715" h="2244725">
                <a:moveTo>
                  <a:pt x="3053715" y="12700"/>
                </a:moveTo>
                <a:lnTo>
                  <a:pt x="3047365" y="12700"/>
                </a:lnTo>
                <a:lnTo>
                  <a:pt x="3041015" y="6350"/>
                </a:lnTo>
                <a:lnTo>
                  <a:pt x="3053715" y="6350"/>
                </a:lnTo>
                <a:lnTo>
                  <a:pt x="3053715" y="127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5255" y="4038600"/>
            <a:ext cx="4898390" cy="2613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 panose="020B0604020202020204"/>
                <a:cs typeface="Arial" panose="020B0604020202020204"/>
              </a:rPr>
              <a:t>EPP-1303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PP LUGGAGE</a:t>
            </a:r>
            <a:r>
              <a:rPr sz="1800" u="heavy" spc="-100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COLLECT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ION</a:t>
            </a:r>
            <a:endParaRPr sz="18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20IN//24IN/28IN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Color matching accessories  </a:t>
            </a: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Aluminum</a:t>
            </a:r>
            <a:r>
              <a:rPr sz="1600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trolley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Premium No. 8 Single Zipper  </a:t>
            </a:r>
          </a:p>
          <a:p>
            <a:pPr marL="12700" marR="41402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Built-in </a:t>
            </a:r>
            <a:r>
              <a:rPr sz="1600" spc="-95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lock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Silent wheels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210D </a:t>
            </a:r>
            <a:r>
              <a:rPr lang="en-US" sz="1600" spc="-5" dirty="0">
                <a:latin typeface="Arial" panose="020B0604020202020204"/>
                <a:cs typeface="Arial" panose="020B0604020202020204"/>
              </a:rPr>
              <a:t>thicken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lining </a:t>
            </a:r>
          </a:p>
          <a:p>
            <a:pPr marL="12700" marR="100076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MOQ: 600 sets                     </a:t>
            </a:r>
            <a:r>
              <a:rPr sz="1400" spc="-5" dirty="0">
                <a:latin typeface="Arial" panose="020B0604020202020204"/>
                <a:cs typeface="Arial" panose="020B0604020202020204"/>
                <a:sym typeface="+mn-ea"/>
              </a:rPr>
              <a:t>  </a:t>
            </a:r>
            <a:r>
              <a:rPr sz="1600" spc="-5" dirty="0">
                <a:latin typeface="Arial" panose="020B0604020202020204"/>
                <a:cs typeface="Arial" panose="020B0604020202020204"/>
                <a:sym typeface="+mn-ea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    </a:t>
            </a:r>
            <a:endParaRPr sz="16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96000" y="4828540"/>
            <a:ext cx="1811020" cy="1800225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4370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4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3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1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4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2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8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8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81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9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8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52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52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8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8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9" y="1600200"/>
                </a:moveTo>
                <a:lnTo>
                  <a:pt x="1994433" y="1600200"/>
                </a:lnTo>
                <a:lnTo>
                  <a:pt x="1996566" y="1587500"/>
                </a:lnTo>
                <a:lnTo>
                  <a:pt x="2010752" y="1587500"/>
                </a:lnTo>
                <a:lnTo>
                  <a:pt x="2008759" y="1600200"/>
                </a:lnTo>
                <a:close/>
              </a:path>
              <a:path w="2020570" h="1816100">
                <a:moveTo>
                  <a:pt x="28181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81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8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8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87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2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1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3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4" y="1790700"/>
                </a:moveTo>
                <a:lnTo>
                  <a:pt x="1826894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4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41106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6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26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46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7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589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198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5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14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393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1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1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5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1" y="1536700"/>
                </a:lnTo>
                <a:lnTo>
                  <a:pt x="14122" y="1536700"/>
                </a:lnTo>
                <a:lnTo>
                  <a:pt x="14985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1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14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14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393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54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198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5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198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589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46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46" y="1689100"/>
                </a:lnTo>
                <a:close/>
              </a:path>
              <a:path w="2020570" h="1816100">
                <a:moveTo>
                  <a:pt x="1967737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7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26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13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13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3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58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3851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67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圆角矩形 15"/>
          <p:cNvSpPr/>
          <p:nvPr/>
        </p:nvSpPr>
        <p:spPr>
          <a:xfrm>
            <a:off x="3543300" y="4828540"/>
            <a:ext cx="2209800" cy="1905000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270" y="4979035"/>
            <a:ext cx="1662430" cy="15741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4915" y="4979035"/>
            <a:ext cx="1696720" cy="160528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000" y="4991100"/>
            <a:ext cx="1788795" cy="15621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457200"/>
            <a:ext cx="4530725" cy="36493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1186180"/>
            <a:ext cx="4476750" cy="355536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3660" y="4613275"/>
            <a:ext cx="3279140" cy="2244725"/>
          </a:xfrm>
          <a:custGeom>
            <a:avLst/>
            <a:gdLst/>
            <a:ahLst/>
            <a:cxnLst/>
            <a:rect l="l" t="t" r="r" b="b"/>
            <a:pathLst>
              <a:path w="3053715" h="2244725">
                <a:moveTo>
                  <a:pt x="12700" y="2244725"/>
                </a:moveTo>
                <a:lnTo>
                  <a:pt x="0" y="2244725"/>
                </a:lnTo>
                <a:lnTo>
                  <a:pt x="0" y="6350"/>
                </a:lnTo>
                <a:lnTo>
                  <a:pt x="6350" y="0"/>
                </a:lnTo>
                <a:lnTo>
                  <a:pt x="3047365" y="0"/>
                </a:lnTo>
                <a:lnTo>
                  <a:pt x="305371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244725"/>
                </a:lnTo>
                <a:close/>
              </a:path>
              <a:path w="3053715" h="2244725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3053715" h="2244725">
                <a:moveTo>
                  <a:pt x="3041015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3041015" y="6350"/>
                </a:lnTo>
                <a:lnTo>
                  <a:pt x="3041015" y="12700"/>
                </a:lnTo>
                <a:close/>
              </a:path>
              <a:path w="3053715" h="2244725">
                <a:moveTo>
                  <a:pt x="3053715" y="2244725"/>
                </a:moveTo>
                <a:lnTo>
                  <a:pt x="3041015" y="2244725"/>
                </a:lnTo>
                <a:lnTo>
                  <a:pt x="3041015" y="6350"/>
                </a:lnTo>
                <a:lnTo>
                  <a:pt x="3047365" y="12700"/>
                </a:lnTo>
                <a:lnTo>
                  <a:pt x="3053715" y="12700"/>
                </a:lnTo>
                <a:lnTo>
                  <a:pt x="3053715" y="2244725"/>
                </a:lnTo>
                <a:close/>
              </a:path>
              <a:path w="3053715" h="2244725">
                <a:moveTo>
                  <a:pt x="3053715" y="12700"/>
                </a:moveTo>
                <a:lnTo>
                  <a:pt x="3047365" y="12700"/>
                </a:lnTo>
                <a:lnTo>
                  <a:pt x="3041015" y="6350"/>
                </a:lnTo>
                <a:lnTo>
                  <a:pt x="3053715" y="6350"/>
                </a:lnTo>
                <a:lnTo>
                  <a:pt x="3053715" y="127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5255" y="4038600"/>
            <a:ext cx="4689475" cy="2582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 panose="020B0604020202020204"/>
                <a:cs typeface="Arial" panose="020B0604020202020204"/>
              </a:rPr>
              <a:t>EPP-1304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PP LUGGAGE</a:t>
            </a:r>
            <a:r>
              <a:rPr sz="1800" u="heavy" spc="-100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COLLECT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ION</a:t>
            </a:r>
            <a:endParaRPr sz="18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14IN//20IN//24IN/28IN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Color matching accessories  </a:t>
            </a: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Aluminum</a:t>
            </a:r>
            <a:r>
              <a:rPr sz="1600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trolley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Premium No. 8 Single Zipper  </a:t>
            </a:r>
          </a:p>
          <a:p>
            <a:pPr marL="12700" marR="41402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Built-in </a:t>
            </a:r>
            <a:r>
              <a:rPr sz="1600" spc="-95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lock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Silent wheels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210D </a:t>
            </a:r>
            <a:r>
              <a:rPr lang="en-US" sz="1600" spc="-5" dirty="0">
                <a:latin typeface="Arial" panose="020B0604020202020204"/>
                <a:cs typeface="Arial" panose="020B0604020202020204"/>
              </a:rPr>
              <a:t>thicken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lining      </a:t>
            </a:r>
          </a:p>
          <a:p>
            <a:pPr marL="12700" marR="100076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MOQ: 600 sets                      </a:t>
            </a:r>
            <a:r>
              <a:rPr sz="1400" spc="-5" dirty="0">
                <a:latin typeface="Arial" panose="020B0604020202020204"/>
                <a:cs typeface="Arial" panose="020B0604020202020204"/>
                <a:sym typeface="+mn-ea"/>
              </a:rPr>
              <a:t> </a:t>
            </a:r>
            <a:endParaRPr sz="14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94370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4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3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1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4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2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8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8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81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9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8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52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52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8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8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9" y="1600200"/>
                </a:moveTo>
                <a:lnTo>
                  <a:pt x="1994433" y="1600200"/>
                </a:lnTo>
                <a:lnTo>
                  <a:pt x="1996566" y="1587500"/>
                </a:lnTo>
                <a:lnTo>
                  <a:pt x="2010752" y="1587500"/>
                </a:lnTo>
                <a:lnTo>
                  <a:pt x="2008759" y="1600200"/>
                </a:lnTo>
                <a:close/>
              </a:path>
              <a:path w="2020570" h="1816100">
                <a:moveTo>
                  <a:pt x="28181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81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8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8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87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2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1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3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4" y="1790700"/>
                </a:moveTo>
                <a:lnTo>
                  <a:pt x="1826894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4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41106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6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26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46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7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589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198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5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14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393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1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1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5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1" y="1536700"/>
                </a:lnTo>
                <a:lnTo>
                  <a:pt x="14122" y="1536700"/>
                </a:lnTo>
                <a:lnTo>
                  <a:pt x="14985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1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14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14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393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54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198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5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198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589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46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46" y="1689100"/>
                </a:lnTo>
                <a:close/>
              </a:path>
              <a:path w="2020570" h="1816100">
                <a:moveTo>
                  <a:pt x="1967737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7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26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13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13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3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58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3851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67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圆角矩形 15"/>
          <p:cNvSpPr/>
          <p:nvPr/>
        </p:nvSpPr>
        <p:spPr>
          <a:xfrm>
            <a:off x="3543300" y="4828540"/>
            <a:ext cx="2209800" cy="1905000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605" name="图片 2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0572750" y="4813300"/>
            <a:ext cx="1173480" cy="18973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604" name="图片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4670" y="4987290"/>
            <a:ext cx="1775460" cy="15151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082" y="586740"/>
            <a:ext cx="3619500" cy="34518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1074420"/>
            <a:ext cx="4572635" cy="34601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901565"/>
            <a:ext cx="1690370" cy="17208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155" y="4931410"/>
            <a:ext cx="1760855" cy="166179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3660" y="4613275"/>
            <a:ext cx="3279140" cy="2244725"/>
          </a:xfrm>
          <a:custGeom>
            <a:avLst/>
            <a:gdLst/>
            <a:ahLst/>
            <a:cxnLst/>
            <a:rect l="l" t="t" r="r" b="b"/>
            <a:pathLst>
              <a:path w="3053715" h="2244725">
                <a:moveTo>
                  <a:pt x="12700" y="2244725"/>
                </a:moveTo>
                <a:lnTo>
                  <a:pt x="0" y="2244725"/>
                </a:lnTo>
                <a:lnTo>
                  <a:pt x="0" y="6350"/>
                </a:lnTo>
                <a:lnTo>
                  <a:pt x="6350" y="0"/>
                </a:lnTo>
                <a:lnTo>
                  <a:pt x="3047365" y="0"/>
                </a:lnTo>
                <a:lnTo>
                  <a:pt x="305371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244725"/>
                </a:lnTo>
                <a:close/>
              </a:path>
              <a:path w="3053715" h="2244725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3053715" h="2244725">
                <a:moveTo>
                  <a:pt x="3041015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3041015" y="6350"/>
                </a:lnTo>
                <a:lnTo>
                  <a:pt x="3041015" y="12700"/>
                </a:lnTo>
                <a:close/>
              </a:path>
              <a:path w="3053715" h="2244725">
                <a:moveTo>
                  <a:pt x="3053715" y="2244725"/>
                </a:moveTo>
                <a:lnTo>
                  <a:pt x="3041015" y="2244725"/>
                </a:lnTo>
                <a:lnTo>
                  <a:pt x="3041015" y="6350"/>
                </a:lnTo>
                <a:lnTo>
                  <a:pt x="3047365" y="12700"/>
                </a:lnTo>
                <a:lnTo>
                  <a:pt x="3053715" y="12700"/>
                </a:lnTo>
                <a:lnTo>
                  <a:pt x="3053715" y="2244725"/>
                </a:lnTo>
                <a:close/>
              </a:path>
              <a:path w="3053715" h="2244725">
                <a:moveTo>
                  <a:pt x="3053715" y="12700"/>
                </a:moveTo>
                <a:lnTo>
                  <a:pt x="3047365" y="12700"/>
                </a:lnTo>
                <a:lnTo>
                  <a:pt x="3041015" y="6350"/>
                </a:lnTo>
                <a:lnTo>
                  <a:pt x="3053715" y="6350"/>
                </a:lnTo>
                <a:lnTo>
                  <a:pt x="3053715" y="127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5255" y="4038600"/>
            <a:ext cx="4558030" cy="2613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 panose="020B0604020202020204"/>
                <a:cs typeface="Arial" panose="020B0604020202020204"/>
              </a:rPr>
              <a:t>EPP-1305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PP LUGGAGE</a:t>
            </a:r>
            <a:r>
              <a:rPr sz="1800" u="heavy" spc="-100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COLLECT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ION</a:t>
            </a:r>
            <a:endParaRPr sz="18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14IN//20IN//24IN/28IN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Color matching accessories  </a:t>
            </a: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Aluminum</a:t>
            </a:r>
            <a:r>
              <a:rPr sz="1600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trolley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Premium No. 8 Single Zipper  </a:t>
            </a:r>
          </a:p>
          <a:p>
            <a:pPr marL="12700" marR="41402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Built-in </a:t>
            </a:r>
            <a:r>
              <a:rPr sz="1600" spc="-95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lock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Silent wheels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210D </a:t>
            </a:r>
            <a:r>
              <a:rPr lang="en-US" sz="1600" spc="-5" dirty="0">
                <a:latin typeface="Arial" panose="020B0604020202020204"/>
                <a:cs typeface="Arial" panose="020B0604020202020204"/>
              </a:rPr>
              <a:t>thicken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lining </a:t>
            </a:r>
          </a:p>
          <a:p>
            <a:pPr marL="12700" marR="100076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MOQ: 600 sets                  </a:t>
            </a:r>
            <a:r>
              <a:rPr sz="1400" spc="-5" dirty="0">
                <a:latin typeface="Arial" panose="020B0604020202020204"/>
                <a:cs typeface="Arial" panose="020B0604020202020204"/>
                <a:sym typeface="+mn-ea"/>
              </a:rPr>
              <a:t> </a:t>
            </a:r>
            <a:r>
              <a:rPr sz="1400" spc="-5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   </a:t>
            </a:r>
            <a:endParaRPr sz="16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94370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4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3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1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4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2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8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8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81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9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8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52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52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8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8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9" y="1600200"/>
                </a:moveTo>
                <a:lnTo>
                  <a:pt x="1994433" y="1600200"/>
                </a:lnTo>
                <a:lnTo>
                  <a:pt x="1996566" y="1587500"/>
                </a:lnTo>
                <a:lnTo>
                  <a:pt x="2010752" y="1587500"/>
                </a:lnTo>
                <a:lnTo>
                  <a:pt x="2008759" y="1600200"/>
                </a:lnTo>
                <a:close/>
              </a:path>
              <a:path w="2020570" h="1816100">
                <a:moveTo>
                  <a:pt x="28181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81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8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8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87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2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1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3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4" y="1790700"/>
                </a:moveTo>
                <a:lnTo>
                  <a:pt x="1826894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4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41106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6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26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46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7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589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198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5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14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393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1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1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5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1" y="1536700"/>
                </a:lnTo>
                <a:lnTo>
                  <a:pt x="14122" y="1536700"/>
                </a:lnTo>
                <a:lnTo>
                  <a:pt x="14985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1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14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14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393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54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198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5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198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589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46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46" y="1689100"/>
                </a:lnTo>
                <a:close/>
              </a:path>
              <a:path w="2020570" h="1816100">
                <a:moveTo>
                  <a:pt x="1967737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7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26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13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13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3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58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3851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67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圆角矩形 15"/>
          <p:cNvSpPr/>
          <p:nvPr/>
        </p:nvSpPr>
        <p:spPr>
          <a:xfrm>
            <a:off x="3543300" y="4828540"/>
            <a:ext cx="2209800" cy="1905000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605" name="图片 2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0572750" y="4813300"/>
            <a:ext cx="1173480" cy="18973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604" name="图片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4670" y="4987290"/>
            <a:ext cx="1775460" cy="15151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0" y="1074420"/>
            <a:ext cx="4572635" cy="34601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625" y="628015"/>
            <a:ext cx="4524375" cy="341058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155" y="4931410"/>
            <a:ext cx="1760855" cy="16617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901565"/>
            <a:ext cx="1690370" cy="172085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3660" y="4613275"/>
            <a:ext cx="3279140" cy="2244725"/>
          </a:xfrm>
          <a:custGeom>
            <a:avLst/>
            <a:gdLst/>
            <a:ahLst/>
            <a:cxnLst/>
            <a:rect l="l" t="t" r="r" b="b"/>
            <a:pathLst>
              <a:path w="3053715" h="2244725">
                <a:moveTo>
                  <a:pt x="12700" y="2244725"/>
                </a:moveTo>
                <a:lnTo>
                  <a:pt x="0" y="2244725"/>
                </a:lnTo>
                <a:lnTo>
                  <a:pt x="0" y="6350"/>
                </a:lnTo>
                <a:lnTo>
                  <a:pt x="6350" y="0"/>
                </a:lnTo>
                <a:lnTo>
                  <a:pt x="3047365" y="0"/>
                </a:lnTo>
                <a:lnTo>
                  <a:pt x="305371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244725"/>
                </a:lnTo>
                <a:close/>
              </a:path>
              <a:path w="3053715" h="2244725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3053715" h="2244725">
                <a:moveTo>
                  <a:pt x="3041015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3041015" y="6350"/>
                </a:lnTo>
                <a:lnTo>
                  <a:pt x="3041015" y="12700"/>
                </a:lnTo>
                <a:close/>
              </a:path>
              <a:path w="3053715" h="2244725">
                <a:moveTo>
                  <a:pt x="3053715" y="2244725"/>
                </a:moveTo>
                <a:lnTo>
                  <a:pt x="3041015" y="2244725"/>
                </a:lnTo>
                <a:lnTo>
                  <a:pt x="3041015" y="6350"/>
                </a:lnTo>
                <a:lnTo>
                  <a:pt x="3047365" y="12700"/>
                </a:lnTo>
                <a:lnTo>
                  <a:pt x="3053715" y="12700"/>
                </a:lnTo>
                <a:lnTo>
                  <a:pt x="3053715" y="2244725"/>
                </a:lnTo>
                <a:close/>
              </a:path>
              <a:path w="3053715" h="2244725">
                <a:moveTo>
                  <a:pt x="3053715" y="12700"/>
                </a:moveTo>
                <a:lnTo>
                  <a:pt x="3047365" y="12700"/>
                </a:lnTo>
                <a:lnTo>
                  <a:pt x="3041015" y="6350"/>
                </a:lnTo>
                <a:lnTo>
                  <a:pt x="3053715" y="6350"/>
                </a:lnTo>
                <a:lnTo>
                  <a:pt x="3053715" y="127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5255" y="4038600"/>
            <a:ext cx="4461510" cy="2828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 panose="020B0604020202020204"/>
                <a:cs typeface="Arial" panose="020B0604020202020204"/>
              </a:rPr>
              <a:t>EPP-1306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PP LUGGAGE</a:t>
            </a:r>
            <a:r>
              <a:rPr sz="1800" u="heavy" spc="-100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COLLECT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ION</a:t>
            </a:r>
            <a:endParaRPr sz="18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14IN//20IN//24IN/28IN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Color matching accessories  </a:t>
            </a: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Aluminum</a:t>
            </a:r>
            <a:r>
              <a:rPr sz="1600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trolley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Premium No. 8 Single Zipper  </a:t>
            </a:r>
          </a:p>
          <a:p>
            <a:pPr marL="12700" marR="41402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Built-in </a:t>
            </a:r>
            <a:r>
              <a:rPr sz="1600" spc="-95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lock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Silent wheels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210D </a:t>
            </a:r>
            <a:r>
              <a:rPr lang="en-US" sz="1600" spc="-5" dirty="0">
                <a:latin typeface="Arial" panose="020B0604020202020204"/>
                <a:cs typeface="Arial" panose="020B0604020202020204"/>
              </a:rPr>
              <a:t>thicken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lining   </a:t>
            </a:r>
          </a:p>
          <a:p>
            <a:pPr marL="12700" marR="100076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MOQ: 600 sets</a:t>
            </a:r>
            <a:endParaRPr lang="en-US" sz="1400" spc="-5" dirty="0">
              <a:solidFill>
                <a:srgbClr val="FF0000"/>
              </a:solidFill>
              <a:highlight>
                <a:srgbClr val="FFFF00"/>
              </a:highlight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                    </a:t>
            </a:r>
            <a:r>
              <a:rPr sz="1400" spc="-5" dirty="0">
                <a:latin typeface="Arial" panose="020B0604020202020204"/>
                <a:cs typeface="Arial" panose="020B0604020202020204"/>
                <a:sym typeface="+mn-ea"/>
              </a:rPr>
              <a:t> </a:t>
            </a:r>
            <a:r>
              <a:rPr sz="1400" spc="-5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 </a:t>
            </a:r>
            <a:endParaRPr sz="16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94370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4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3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1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4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2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8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8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81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9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8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52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52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8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8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9" y="1600200"/>
                </a:moveTo>
                <a:lnTo>
                  <a:pt x="1994433" y="1600200"/>
                </a:lnTo>
                <a:lnTo>
                  <a:pt x="1996566" y="1587500"/>
                </a:lnTo>
                <a:lnTo>
                  <a:pt x="2010752" y="1587500"/>
                </a:lnTo>
                <a:lnTo>
                  <a:pt x="2008759" y="1600200"/>
                </a:lnTo>
                <a:close/>
              </a:path>
              <a:path w="2020570" h="1816100">
                <a:moveTo>
                  <a:pt x="28181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81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8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8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87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2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1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3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4" y="1790700"/>
                </a:moveTo>
                <a:lnTo>
                  <a:pt x="1826894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4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41106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6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26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46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7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589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198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5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14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393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1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1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5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1" y="1536700"/>
                </a:lnTo>
                <a:lnTo>
                  <a:pt x="14122" y="1536700"/>
                </a:lnTo>
                <a:lnTo>
                  <a:pt x="14985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1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14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14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393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54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198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5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198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589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46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46" y="1689100"/>
                </a:lnTo>
                <a:close/>
              </a:path>
              <a:path w="2020570" h="1816100">
                <a:moveTo>
                  <a:pt x="1967737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7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26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13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13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3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58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3851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67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圆角矩形 15"/>
          <p:cNvSpPr/>
          <p:nvPr/>
        </p:nvSpPr>
        <p:spPr>
          <a:xfrm>
            <a:off x="3543300" y="4828540"/>
            <a:ext cx="2209800" cy="1905000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155" y="4931410"/>
            <a:ext cx="1760855" cy="16617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901565"/>
            <a:ext cx="1690370" cy="1720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381000"/>
            <a:ext cx="3959225" cy="356552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800" y="5334000"/>
            <a:ext cx="1938020" cy="7137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1676400"/>
            <a:ext cx="6728460" cy="26898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1360" y="4931410"/>
            <a:ext cx="1397000" cy="161036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3660" y="4828540"/>
            <a:ext cx="3053715" cy="2029460"/>
          </a:xfrm>
          <a:custGeom>
            <a:avLst/>
            <a:gdLst/>
            <a:ahLst/>
            <a:cxnLst/>
            <a:rect l="l" t="t" r="r" b="b"/>
            <a:pathLst>
              <a:path w="3053715" h="2244725">
                <a:moveTo>
                  <a:pt x="12700" y="2244725"/>
                </a:moveTo>
                <a:lnTo>
                  <a:pt x="0" y="2244725"/>
                </a:lnTo>
                <a:lnTo>
                  <a:pt x="0" y="6350"/>
                </a:lnTo>
                <a:lnTo>
                  <a:pt x="6350" y="0"/>
                </a:lnTo>
                <a:lnTo>
                  <a:pt x="3047365" y="0"/>
                </a:lnTo>
                <a:lnTo>
                  <a:pt x="305371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244725"/>
                </a:lnTo>
                <a:close/>
              </a:path>
              <a:path w="3053715" h="2244725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3053715" h="2244725">
                <a:moveTo>
                  <a:pt x="3041015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3041015" y="6350"/>
                </a:lnTo>
                <a:lnTo>
                  <a:pt x="3041015" y="12700"/>
                </a:lnTo>
                <a:close/>
              </a:path>
              <a:path w="3053715" h="2244725">
                <a:moveTo>
                  <a:pt x="3053715" y="2244725"/>
                </a:moveTo>
                <a:lnTo>
                  <a:pt x="3041015" y="2244725"/>
                </a:lnTo>
                <a:lnTo>
                  <a:pt x="3041015" y="6350"/>
                </a:lnTo>
                <a:lnTo>
                  <a:pt x="3047365" y="12700"/>
                </a:lnTo>
                <a:lnTo>
                  <a:pt x="3053715" y="12700"/>
                </a:lnTo>
                <a:lnTo>
                  <a:pt x="3053715" y="2244725"/>
                </a:lnTo>
                <a:close/>
              </a:path>
              <a:path w="3053715" h="2244725">
                <a:moveTo>
                  <a:pt x="3053715" y="12700"/>
                </a:moveTo>
                <a:lnTo>
                  <a:pt x="3047365" y="12700"/>
                </a:lnTo>
                <a:lnTo>
                  <a:pt x="3041015" y="6350"/>
                </a:lnTo>
                <a:lnTo>
                  <a:pt x="3053715" y="6350"/>
                </a:lnTo>
                <a:lnTo>
                  <a:pt x="3053715" y="127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5255" y="3886200"/>
            <a:ext cx="3043555" cy="3152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800" spc="-5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 panose="020B0604020202020204"/>
                <a:cs typeface="Arial" panose="020B0604020202020204"/>
              </a:rPr>
              <a:t>EPP-1307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PP LUGGAGE</a:t>
            </a:r>
            <a:r>
              <a:rPr sz="1800" u="heavy" spc="-100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COLLECT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ION</a:t>
            </a:r>
            <a:endParaRPr sz="18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14</a:t>
            </a:r>
            <a:r>
              <a:rPr lang="en-US" sz="1600" spc="-5" dirty="0">
                <a:latin typeface="Arial" panose="020B0604020202020204"/>
                <a:cs typeface="Arial" panose="020B0604020202020204"/>
              </a:rPr>
              <a:t>-18.8-19.6-20.3-21.3-22.4-23.3-24-25-26-27-28-29 in</a:t>
            </a: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Color matching accessories  Aluminum</a:t>
            </a:r>
            <a:r>
              <a:rPr sz="1600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trolley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Premium No. 8 Single Zipper  </a:t>
            </a:r>
            <a:r>
              <a:rPr lang="en-US" sz="1600" spc="-5" dirty="0">
                <a:latin typeface="Arial" panose="020B0604020202020204"/>
                <a:cs typeface="Arial" panose="020B0604020202020204"/>
              </a:rPr>
              <a:t>Built-in </a:t>
            </a:r>
            <a:r>
              <a:rPr sz="1600" spc="-95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lock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Silent wheels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 </a:t>
            </a:r>
          </a:p>
          <a:p>
            <a:pPr marL="1270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MOQ: 600 sets</a:t>
            </a:r>
            <a:r>
              <a:rPr sz="1400" spc="-5" dirty="0">
                <a:latin typeface="Arial" panose="020B0604020202020204"/>
                <a:cs typeface="Arial" panose="020B0604020202020204"/>
              </a:rPr>
              <a:t>  </a:t>
            </a:r>
          </a:p>
          <a:p>
            <a:pPr marL="12700">
              <a:lnSpc>
                <a:spcPct val="100000"/>
              </a:lnSpc>
            </a:pPr>
            <a:endParaRPr sz="14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94370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4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3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1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4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2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8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8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81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9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8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52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52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8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8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9" y="1600200"/>
                </a:moveTo>
                <a:lnTo>
                  <a:pt x="1994433" y="1600200"/>
                </a:lnTo>
                <a:lnTo>
                  <a:pt x="1996566" y="1587500"/>
                </a:lnTo>
                <a:lnTo>
                  <a:pt x="2010752" y="1587500"/>
                </a:lnTo>
                <a:lnTo>
                  <a:pt x="2008759" y="1600200"/>
                </a:lnTo>
                <a:close/>
              </a:path>
              <a:path w="2020570" h="1816100">
                <a:moveTo>
                  <a:pt x="28181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81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8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8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87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2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1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3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4" y="1790700"/>
                </a:moveTo>
                <a:lnTo>
                  <a:pt x="1826894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4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41106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6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26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46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7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589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198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5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14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393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1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1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5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1" y="1536700"/>
                </a:lnTo>
                <a:lnTo>
                  <a:pt x="14122" y="1536700"/>
                </a:lnTo>
                <a:lnTo>
                  <a:pt x="14985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1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14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14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393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54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198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5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198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589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46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46" y="1689100"/>
                </a:lnTo>
                <a:close/>
              </a:path>
              <a:path w="2020570" h="1816100">
                <a:moveTo>
                  <a:pt x="1967737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7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26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13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13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3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58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3851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67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圆角矩形 15"/>
          <p:cNvSpPr/>
          <p:nvPr/>
        </p:nvSpPr>
        <p:spPr>
          <a:xfrm>
            <a:off x="3543300" y="4828540"/>
            <a:ext cx="2209800" cy="1905000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605" name="图片 2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0572750" y="4813300"/>
            <a:ext cx="1173480" cy="18973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604" name="图片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4670" y="4987290"/>
            <a:ext cx="1775460" cy="15151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155" y="4931410"/>
            <a:ext cx="1760855" cy="16617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901565"/>
            <a:ext cx="1690370" cy="17208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741050"/>
            <a:ext cx="3733800" cy="341057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1701165"/>
            <a:ext cx="6858000" cy="265938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3660" y="4828540"/>
            <a:ext cx="3053715" cy="2029460"/>
          </a:xfrm>
          <a:custGeom>
            <a:avLst/>
            <a:gdLst/>
            <a:ahLst/>
            <a:cxnLst/>
            <a:rect l="l" t="t" r="r" b="b"/>
            <a:pathLst>
              <a:path w="3053715" h="2244725">
                <a:moveTo>
                  <a:pt x="12700" y="2244725"/>
                </a:moveTo>
                <a:lnTo>
                  <a:pt x="0" y="2244725"/>
                </a:lnTo>
                <a:lnTo>
                  <a:pt x="0" y="6350"/>
                </a:lnTo>
                <a:lnTo>
                  <a:pt x="6350" y="0"/>
                </a:lnTo>
                <a:lnTo>
                  <a:pt x="3047365" y="0"/>
                </a:lnTo>
                <a:lnTo>
                  <a:pt x="305371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244725"/>
                </a:lnTo>
                <a:close/>
              </a:path>
              <a:path w="3053715" h="2244725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3053715" h="2244725">
                <a:moveTo>
                  <a:pt x="3041015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3041015" y="6350"/>
                </a:lnTo>
                <a:lnTo>
                  <a:pt x="3041015" y="12700"/>
                </a:lnTo>
                <a:close/>
              </a:path>
              <a:path w="3053715" h="2244725">
                <a:moveTo>
                  <a:pt x="3053715" y="2244725"/>
                </a:moveTo>
                <a:lnTo>
                  <a:pt x="3041015" y="2244725"/>
                </a:lnTo>
                <a:lnTo>
                  <a:pt x="3041015" y="6350"/>
                </a:lnTo>
                <a:lnTo>
                  <a:pt x="3047365" y="12700"/>
                </a:lnTo>
                <a:lnTo>
                  <a:pt x="3053715" y="12700"/>
                </a:lnTo>
                <a:lnTo>
                  <a:pt x="3053715" y="2244725"/>
                </a:lnTo>
                <a:close/>
              </a:path>
              <a:path w="3053715" h="2244725">
                <a:moveTo>
                  <a:pt x="3053715" y="12700"/>
                </a:moveTo>
                <a:lnTo>
                  <a:pt x="3047365" y="12700"/>
                </a:lnTo>
                <a:lnTo>
                  <a:pt x="3041015" y="6350"/>
                </a:lnTo>
                <a:lnTo>
                  <a:pt x="3053715" y="6350"/>
                </a:lnTo>
                <a:lnTo>
                  <a:pt x="3053715" y="127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5255" y="3912870"/>
            <a:ext cx="3043555" cy="29674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800" spc="-5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 panose="020B0604020202020204"/>
                <a:cs typeface="Arial" panose="020B0604020202020204"/>
              </a:rPr>
              <a:t>EPP-1308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PP LUGGAGE</a:t>
            </a:r>
            <a:r>
              <a:rPr sz="1800" u="heavy" spc="-100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COLLECT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ION</a:t>
            </a:r>
            <a:endParaRPr sz="18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14</a:t>
            </a:r>
            <a:r>
              <a:rPr lang="en-US" sz="1600" spc="-5" dirty="0">
                <a:latin typeface="Arial" panose="020B0604020202020204"/>
                <a:cs typeface="Arial" panose="020B0604020202020204"/>
              </a:rPr>
              <a:t>-18.8-19.6-20.3-21.3-22.4-23.3-24-25-26-27-28-29 in</a:t>
            </a: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Color matching accessories  Aluminum</a:t>
            </a:r>
            <a:r>
              <a:rPr sz="1600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trolley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Premium No. 8 Single Zipper  </a:t>
            </a:r>
            <a:r>
              <a:rPr lang="en-US" sz="1600" spc="-5" dirty="0">
                <a:latin typeface="Arial" panose="020B0604020202020204"/>
                <a:cs typeface="Arial" panose="020B0604020202020204"/>
              </a:rPr>
              <a:t>Built-in </a:t>
            </a:r>
            <a:r>
              <a:rPr sz="1600" spc="-95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lock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Silent wheels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  </a:t>
            </a:r>
          </a:p>
          <a:p>
            <a:pPr marL="1270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MOQ: 600 sets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</a:t>
            </a:r>
            <a:endParaRPr sz="16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94370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4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3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1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4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2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8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8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81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9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8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52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52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8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8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9" y="1600200"/>
                </a:moveTo>
                <a:lnTo>
                  <a:pt x="1994433" y="1600200"/>
                </a:lnTo>
                <a:lnTo>
                  <a:pt x="1996566" y="1587500"/>
                </a:lnTo>
                <a:lnTo>
                  <a:pt x="2010752" y="1587500"/>
                </a:lnTo>
                <a:lnTo>
                  <a:pt x="2008759" y="1600200"/>
                </a:lnTo>
                <a:close/>
              </a:path>
              <a:path w="2020570" h="1816100">
                <a:moveTo>
                  <a:pt x="28181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81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8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8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87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2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1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3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4" y="1790700"/>
                </a:moveTo>
                <a:lnTo>
                  <a:pt x="1826894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4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41106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6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26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46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7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589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198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5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14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393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1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1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5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1" y="1536700"/>
                </a:lnTo>
                <a:lnTo>
                  <a:pt x="14122" y="1536700"/>
                </a:lnTo>
                <a:lnTo>
                  <a:pt x="14985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1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14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14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393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54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198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5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198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589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46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46" y="1689100"/>
                </a:lnTo>
                <a:close/>
              </a:path>
              <a:path w="2020570" h="1816100">
                <a:moveTo>
                  <a:pt x="1967737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7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26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13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13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3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58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3851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67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圆角矩形 15"/>
          <p:cNvSpPr/>
          <p:nvPr/>
        </p:nvSpPr>
        <p:spPr>
          <a:xfrm>
            <a:off x="3543300" y="4828540"/>
            <a:ext cx="2209800" cy="1905000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605" name="图片 2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0572750" y="4813300"/>
            <a:ext cx="1173480" cy="18973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604" name="图片 1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4670" y="4987290"/>
            <a:ext cx="1775460" cy="15151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155" y="4931410"/>
            <a:ext cx="1760855" cy="16617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901565"/>
            <a:ext cx="1690370" cy="17208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410" y="762000"/>
            <a:ext cx="5126990" cy="30949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0925" y="3200400"/>
            <a:ext cx="3114675" cy="11169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0" y="632300"/>
            <a:ext cx="3733800" cy="403812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9354" y="990600"/>
            <a:ext cx="4181246" cy="2739237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72858" y="999504"/>
            <a:ext cx="2233871" cy="3135107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737660" y="953268"/>
            <a:ext cx="2254869" cy="318134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3660" y="4613275"/>
            <a:ext cx="3053715" cy="2244725"/>
          </a:xfrm>
          <a:custGeom>
            <a:avLst/>
            <a:gdLst/>
            <a:ahLst/>
            <a:cxnLst/>
            <a:rect l="l" t="t" r="r" b="b"/>
            <a:pathLst>
              <a:path w="3053715" h="2244725">
                <a:moveTo>
                  <a:pt x="12700" y="2244725"/>
                </a:moveTo>
                <a:lnTo>
                  <a:pt x="0" y="2244725"/>
                </a:lnTo>
                <a:lnTo>
                  <a:pt x="0" y="6350"/>
                </a:lnTo>
                <a:lnTo>
                  <a:pt x="6350" y="0"/>
                </a:lnTo>
                <a:lnTo>
                  <a:pt x="3047365" y="0"/>
                </a:lnTo>
                <a:lnTo>
                  <a:pt x="305371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244725"/>
                </a:lnTo>
                <a:close/>
              </a:path>
              <a:path w="3053715" h="2244725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3053715" h="2244725">
                <a:moveTo>
                  <a:pt x="3041015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3041015" y="6350"/>
                </a:lnTo>
                <a:lnTo>
                  <a:pt x="3041015" y="12700"/>
                </a:lnTo>
                <a:close/>
              </a:path>
              <a:path w="3053715" h="2244725">
                <a:moveTo>
                  <a:pt x="3053715" y="2244725"/>
                </a:moveTo>
                <a:lnTo>
                  <a:pt x="3041015" y="2244725"/>
                </a:lnTo>
                <a:lnTo>
                  <a:pt x="3041015" y="6350"/>
                </a:lnTo>
                <a:lnTo>
                  <a:pt x="3047365" y="12700"/>
                </a:lnTo>
                <a:lnTo>
                  <a:pt x="3053715" y="12700"/>
                </a:lnTo>
                <a:lnTo>
                  <a:pt x="3053715" y="2244725"/>
                </a:lnTo>
                <a:close/>
              </a:path>
              <a:path w="3053715" h="2244725">
                <a:moveTo>
                  <a:pt x="3053715" y="12700"/>
                </a:moveTo>
                <a:lnTo>
                  <a:pt x="3047365" y="12700"/>
                </a:lnTo>
                <a:lnTo>
                  <a:pt x="3041015" y="6350"/>
                </a:lnTo>
                <a:lnTo>
                  <a:pt x="3053715" y="6350"/>
                </a:lnTo>
                <a:lnTo>
                  <a:pt x="3053715" y="127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58750" y="3996754"/>
            <a:ext cx="4756150" cy="2582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 panose="020B0604020202020204"/>
                <a:cs typeface="Arial" panose="020B0604020202020204"/>
              </a:rPr>
              <a:t>EPP-1309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PP LUGGAGE</a:t>
            </a:r>
            <a:r>
              <a:rPr sz="1800" u="heavy" spc="-100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COLLECT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ION</a:t>
            </a:r>
            <a:endParaRPr sz="18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14IN/20IN/22IN/24IN/26IN/28IN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Color matching accessories  </a:t>
            </a: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Aluminum</a:t>
            </a:r>
            <a:r>
              <a:rPr sz="1600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trolley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Premium No. 8 Single Zipper  </a:t>
            </a:r>
          </a:p>
          <a:p>
            <a:pPr marL="12700" marR="41402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Built-in </a:t>
            </a:r>
            <a:r>
              <a:rPr sz="1600" spc="-95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lock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Silent wheels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210D </a:t>
            </a:r>
            <a:r>
              <a:rPr lang="en-US" sz="1600" spc="-5" dirty="0">
                <a:latin typeface="Arial" panose="020B0604020202020204"/>
                <a:cs typeface="Arial" panose="020B0604020202020204"/>
              </a:rPr>
              <a:t>thicken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lining      </a:t>
            </a:r>
          </a:p>
          <a:p>
            <a:pPr marL="12700" marR="100076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MOQ: 600 sets</a:t>
            </a:r>
            <a:endParaRPr sz="14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949950" y="4860290"/>
            <a:ext cx="1841886" cy="1814195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4370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4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3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1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4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2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8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8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81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9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8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52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52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8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8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9" y="1600200"/>
                </a:moveTo>
                <a:lnTo>
                  <a:pt x="1994433" y="1600200"/>
                </a:lnTo>
                <a:lnTo>
                  <a:pt x="1996566" y="1587500"/>
                </a:lnTo>
                <a:lnTo>
                  <a:pt x="2010752" y="1587500"/>
                </a:lnTo>
                <a:lnTo>
                  <a:pt x="2008759" y="1600200"/>
                </a:lnTo>
                <a:close/>
              </a:path>
              <a:path w="2020570" h="1816100">
                <a:moveTo>
                  <a:pt x="28181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81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8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8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87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2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1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3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4" y="1790700"/>
                </a:moveTo>
                <a:lnTo>
                  <a:pt x="1826894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4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54441" y="5322304"/>
            <a:ext cx="1820468" cy="895002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41106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6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26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46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7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589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198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5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14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393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1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1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5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1" y="1536700"/>
                </a:lnTo>
                <a:lnTo>
                  <a:pt x="14122" y="1536700"/>
                </a:lnTo>
                <a:lnTo>
                  <a:pt x="14985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1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14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14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393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54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198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5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198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589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46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46" y="1689100"/>
                </a:lnTo>
                <a:close/>
              </a:path>
              <a:path w="2020570" h="1816100">
                <a:moveTo>
                  <a:pt x="1967737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7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26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13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13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3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58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145268" y="4860290"/>
            <a:ext cx="2007107" cy="1814195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3851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67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04490" y="4830854"/>
            <a:ext cx="2686384" cy="1910801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0" y="990600"/>
            <a:ext cx="3920947" cy="2838299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27953" y="1576484"/>
            <a:ext cx="1350941" cy="2522798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913487" y="1383781"/>
            <a:ext cx="1366160" cy="264484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3660" y="4596765"/>
            <a:ext cx="3053715" cy="2261235"/>
          </a:xfrm>
          <a:custGeom>
            <a:avLst/>
            <a:gdLst/>
            <a:ahLst/>
            <a:cxnLst/>
            <a:rect l="l" t="t" r="r" b="b"/>
            <a:pathLst>
              <a:path w="3053715" h="2261234">
                <a:moveTo>
                  <a:pt x="12700" y="2261235"/>
                </a:moveTo>
                <a:lnTo>
                  <a:pt x="0" y="2261235"/>
                </a:lnTo>
                <a:lnTo>
                  <a:pt x="0" y="6350"/>
                </a:lnTo>
                <a:lnTo>
                  <a:pt x="6350" y="0"/>
                </a:lnTo>
                <a:lnTo>
                  <a:pt x="3047365" y="0"/>
                </a:lnTo>
                <a:lnTo>
                  <a:pt x="305371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261235"/>
                </a:lnTo>
                <a:close/>
              </a:path>
              <a:path w="3053715" h="2261234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3053715" h="2261234">
                <a:moveTo>
                  <a:pt x="3041015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3041015" y="6350"/>
                </a:lnTo>
                <a:lnTo>
                  <a:pt x="3041015" y="12700"/>
                </a:lnTo>
                <a:close/>
              </a:path>
              <a:path w="3053715" h="2261234">
                <a:moveTo>
                  <a:pt x="3053715" y="2261235"/>
                </a:moveTo>
                <a:lnTo>
                  <a:pt x="3041015" y="2261235"/>
                </a:lnTo>
                <a:lnTo>
                  <a:pt x="3041015" y="6350"/>
                </a:lnTo>
                <a:lnTo>
                  <a:pt x="3047365" y="12700"/>
                </a:lnTo>
                <a:lnTo>
                  <a:pt x="3053715" y="12700"/>
                </a:lnTo>
                <a:lnTo>
                  <a:pt x="3053715" y="2261235"/>
                </a:lnTo>
                <a:close/>
              </a:path>
              <a:path w="3053715" h="2261234">
                <a:moveTo>
                  <a:pt x="3053715" y="12700"/>
                </a:moveTo>
                <a:lnTo>
                  <a:pt x="3047365" y="12700"/>
                </a:lnTo>
                <a:lnTo>
                  <a:pt x="3041015" y="6350"/>
                </a:lnTo>
                <a:lnTo>
                  <a:pt x="3053715" y="6350"/>
                </a:lnTo>
                <a:lnTo>
                  <a:pt x="3053715" y="127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6200" y="4022403"/>
            <a:ext cx="3820795" cy="2557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 panose="020B0604020202020204"/>
                <a:cs typeface="Arial" panose="020B0604020202020204"/>
              </a:rPr>
              <a:t>EPP-1310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PP LUGGAGE</a:t>
            </a:r>
            <a:r>
              <a:rPr sz="1800" u="heavy" spc="-100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COLLECT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ION</a:t>
            </a:r>
            <a:endParaRPr sz="18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14IN/20IN/22IN/24IN/26IN/28IN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Color matching accessories  Aluminum</a:t>
            </a:r>
            <a:r>
              <a:rPr sz="1600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trolley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Premium No. 8 Single Zipper  </a:t>
            </a: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Built-in lock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Silent wheels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210D Thicken lining    </a:t>
            </a:r>
          </a:p>
          <a:p>
            <a:pPr marL="12700" marR="100076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MOQ: 600 sets</a:t>
            </a:r>
            <a:endParaRPr sz="14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949950" y="4860290"/>
            <a:ext cx="1884720" cy="1814195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4370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4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3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1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4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2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8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8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81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9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8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52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52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8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8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9" y="1600200"/>
                </a:moveTo>
                <a:lnTo>
                  <a:pt x="1994433" y="1600200"/>
                </a:lnTo>
                <a:lnTo>
                  <a:pt x="1996566" y="1587500"/>
                </a:lnTo>
                <a:lnTo>
                  <a:pt x="2010752" y="1587500"/>
                </a:lnTo>
                <a:lnTo>
                  <a:pt x="2008759" y="1600200"/>
                </a:lnTo>
                <a:close/>
              </a:path>
              <a:path w="2020570" h="1816100">
                <a:moveTo>
                  <a:pt x="28181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81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8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8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87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2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1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3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4" y="1790700"/>
                </a:moveTo>
                <a:lnTo>
                  <a:pt x="1826894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4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33024" y="5361007"/>
            <a:ext cx="1820468" cy="89258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41106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6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26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46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7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589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198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5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14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393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1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1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5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1" y="1536700"/>
                </a:lnTo>
                <a:lnTo>
                  <a:pt x="14122" y="1536700"/>
                </a:lnTo>
                <a:lnTo>
                  <a:pt x="14985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1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14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14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393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54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198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5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198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589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46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46" y="1689100"/>
                </a:lnTo>
                <a:close/>
              </a:path>
              <a:path w="2020570" h="1816100">
                <a:moveTo>
                  <a:pt x="1967737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7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26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13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13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3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58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145268" y="4860290"/>
            <a:ext cx="2007107" cy="1814195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3851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67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04490" y="4830854"/>
            <a:ext cx="2686384" cy="1910801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3660" y="4572000"/>
            <a:ext cx="3507740" cy="2244725"/>
          </a:xfrm>
          <a:custGeom>
            <a:avLst/>
            <a:gdLst/>
            <a:ahLst/>
            <a:cxnLst/>
            <a:rect l="l" t="t" r="r" b="b"/>
            <a:pathLst>
              <a:path w="3053715" h="2244725">
                <a:moveTo>
                  <a:pt x="12700" y="2244725"/>
                </a:moveTo>
                <a:lnTo>
                  <a:pt x="0" y="2244725"/>
                </a:lnTo>
                <a:lnTo>
                  <a:pt x="0" y="6350"/>
                </a:lnTo>
                <a:lnTo>
                  <a:pt x="6350" y="0"/>
                </a:lnTo>
                <a:lnTo>
                  <a:pt x="3047365" y="0"/>
                </a:lnTo>
                <a:lnTo>
                  <a:pt x="305371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244725"/>
                </a:lnTo>
                <a:close/>
              </a:path>
              <a:path w="3053715" h="2244725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3053715" h="2244725">
                <a:moveTo>
                  <a:pt x="3041015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3041015" y="6350"/>
                </a:lnTo>
                <a:lnTo>
                  <a:pt x="3041015" y="12700"/>
                </a:lnTo>
                <a:close/>
              </a:path>
              <a:path w="3053715" h="2244725">
                <a:moveTo>
                  <a:pt x="3053715" y="2244725"/>
                </a:moveTo>
                <a:lnTo>
                  <a:pt x="3041015" y="2244725"/>
                </a:lnTo>
                <a:lnTo>
                  <a:pt x="3041015" y="6350"/>
                </a:lnTo>
                <a:lnTo>
                  <a:pt x="3047365" y="12700"/>
                </a:lnTo>
                <a:lnTo>
                  <a:pt x="3053715" y="12700"/>
                </a:lnTo>
                <a:lnTo>
                  <a:pt x="3053715" y="2244725"/>
                </a:lnTo>
                <a:close/>
              </a:path>
              <a:path w="3053715" h="2244725">
                <a:moveTo>
                  <a:pt x="3053715" y="12700"/>
                </a:moveTo>
                <a:lnTo>
                  <a:pt x="3047365" y="12700"/>
                </a:lnTo>
                <a:lnTo>
                  <a:pt x="3041015" y="6350"/>
                </a:lnTo>
                <a:lnTo>
                  <a:pt x="3053715" y="6350"/>
                </a:lnTo>
                <a:lnTo>
                  <a:pt x="3053715" y="127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5255" y="3962400"/>
            <a:ext cx="4972050" cy="2613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 panose="020B0604020202020204"/>
                <a:cs typeface="Arial" panose="020B0604020202020204"/>
              </a:rPr>
              <a:t>EPP-227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PP LUGGAGE</a:t>
            </a:r>
            <a:r>
              <a:rPr sz="1800" u="heavy" spc="-100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COLLECT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ION</a:t>
            </a:r>
            <a:endParaRPr sz="18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14IN//20IN//24IN/28IN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Color matching accessories  </a:t>
            </a:r>
          </a:p>
          <a:p>
            <a:pPr marL="12700" marR="526415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Iron</a:t>
            </a:r>
            <a:r>
              <a:rPr sz="1600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trolley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Premium No. 8 Single Zipper  </a:t>
            </a:r>
          </a:p>
          <a:p>
            <a:pPr marL="12700" marR="41402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Built-in </a:t>
            </a:r>
            <a:r>
              <a:rPr sz="1600" spc="-95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lock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Silent wheels</a:t>
            </a:r>
            <a:endParaRPr lang="en-US" sz="1600" dirty="0"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210D </a:t>
            </a:r>
            <a:r>
              <a:rPr lang="en-US" sz="1600" spc="-5" dirty="0">
                <a:latin typeface="Arial" panose="020B0604020202020204"/>
                <a:cs typeface="Arial" panose="020B0604020202020204"/>
              </a:rPr>
              <a:t>thicken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lining  </a:t>
            </a:r>
          </a:p>
          <a:p>
            <a:pPr marL="12700" marR="1000760">
              <a:lnSpc>
                <a:spcPct val="100000"/>
              </a:lnSpc>
            </a:pPr>
            <a:r>
              <a:rPr lang="en-US" sz="16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MOQ: 600 sets</a:t>
            </a:r>
            <a:r>
              <a:rPr sz="1600" spc="-5" dirty="0">
                <a:latin typeface="Arial" panose="020B0604020202020204"/>
                <a:cs typeface="Arial" panose="020B0604020202020204"/>
                <a:sym typeface="+mn-ea"/>
              </a:rPr>
              <a:t> 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   </a:t>
            </a:r>
            <a:endParaRPr sz="16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94370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4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3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1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4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2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8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8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81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9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8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52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52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8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8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9" y="1600200"/>
                </a:moveTo>
                <a:lnTo>
                  <a:pt x="1994433" y="1600200"/>
                </a:lnTo>
                <a:lnTo>
                  <a:pt x="1996566" y="1587500"/>
                </a:lnTo>
                <a:lnTo>
                  <a:pt x="2010752" y="1587500"/>
                </a:lnTo>
                <a:lnTo>
                  <a:pt x="2008759" y="1600200"/>
                </a:lnTo>
                <a:close/>
              </a:path>
              <a:path w="2020570" h="1816100">
                <a:moveTo>
                  <a:pt x="28181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81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8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8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87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2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1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3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4" y="1790700"/>
                </a:moveTo>
                <a:lnTo>
                  <a:pt x="1826894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4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41106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6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26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46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7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589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198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5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14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393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1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1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5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1" y="1536700"/>
                </a:lnTo>
                <a:lnTo>
                  <a:pt x="14122" y="1536700"/>
                </a:lnTo>
                <a:lnTo>
                  <a:pt x="14985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1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14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14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393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54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198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5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198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589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46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46" y="1689100"/>
                </a:lnTo>
                <a:close/>
              </a:path>
              <a:path w="2020570" h="1816100">
                <a:moveTo>
                  <a:pt x="1967737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7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26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13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13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3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58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3851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67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圆角矩形 15"/>
          <p:cNvSpPr/>
          <p:nvPr/>
        </p:nvSpPr>
        <p:spPr>
          <a:xfrm>
            <a:off x="3657600" y="4828540"/>
            <a:ext cx="2209800" cy="1905000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800" y="5327015"/>
            <a:ext cx="1938020" cy="7137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31190"/>
            <a:ext cx="3775710" cy="33820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0" y="4940300"/>
            <a:ext cx="1397000" cy="16103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5745" y="4899660"/>
            <a:ext cx="1488440" cy="16910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951095"/>
            <a:ext cx="1442720" cy="15875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0" y="1600200"/>
            <a:ext cx="7577455" cy="260096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1793" y="762084"/>
            <a:ext cx="3638921" cy="288716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20116" y="1019779"/>
            <a:ext cx="1684641" cy="3018316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587532" y="1069860"/>
            <a:ext cx="1717641" cy="3024542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3660" y="4580254"/>
            <a:ext cx="3053715" cy="2277745"/>
          </a:xfrm>
          <a:custGeom>
            <a:avLst/>
            <a:gdLst/>
            <a:ahLst/>
            <a:cxnLst/>
            <a:rect l="l" t="t" r="r" b="b"/>
            <a:pathLst>
              <a:path w="3053715" h="2277745">
                <a:moveTo>
                  <a:pt x="12700" y="2277745"/>
                </a:moveTo>
                <a:lnTo>
                  <a:pt x="0" y="2277745"/>
                </a:lnTo>
                <a:lnTo>
                  <a:pt x="0" y="6350"/>
                </a:lnTo>
                <a:lnTo>
                  <a:pt x="6350" y="0"/>
                </a:lnTo>
                <a:lnTo>
                  <a:pt x="3047365" y="0"/>
                </a:lnTo>
                <a:lnTo>
                  <a:pt x="305371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277745"/>
                </a:lnTo>
                <a:close/>
              </a:path>
              <a:path w="3053715" h="2277745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3053715" h="2277745">
                <a:moveTo>
                  <a:pt x="3041015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3041015" y="6350"/>
                </a:lnTo>
                <a:lnTo>
                  <a:pt x="3041015" y="12700"/>
                </a:lnTo>
                <a:close/>
              </a:path>
              <a:path w="3053715" h="2277745">
                <a:moveTo>
                  <a:pt x="3053715" y="2277745"/>
                </a:moveTo>
                <a:lnTo>
                  <a:pt x="3041015" y="2277745"/>
                </a:lnTo>
                <a:lnTo>
                  <a:pt x="3041015" y="6350"/>
                </a:lnTo>
                <a:lnTo>
                  <a:pt x="3047365" y="12700"/>
                </a:lnTo>
                <a:lnTo>
                  <a:pt x="3053715" y="12700"/>
                </a:lnTo>
                <a:lnTo>
                  <a:pt x="3053715" y="2277745"/>
                </a:lnTo>
                <a:close/>
              </a:path>
              <a:path w="3053715" h="2277745">
                <a:moveTo>
                  <a:pt x="3053715" y="12700"/>
                </a:moveTo>
                <a:lnTo>
                  <a:pt x="3047365" y="12700"/>
                </a:lnTo>
                <a:lnTo>
                  <a:pt x="3041015" y="6350"/>
                </a:lnTo>
                <a:lnTo>
                  <a:pt x="3053715" y="6350"/>
                </a:lnTo>
                <a:lnTo>
                  <a:pt x="3053715" y="127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6200" y="4004449"/>
            <a:ext cx="3557270" cy="25750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 panose="020B0604020202020204"/>
                <a:cs typeface="Arial" panose="020B0604020202020204"/>
              </a:rPr>
              <a:t>EPP-1311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PP LUGGAGE</a:t>
            </a:r>
            <a:r>
              <a:rPr sz="1800" u="heavy" spc="-100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COLLECT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ION</a:t>
            </a:r>
            <a:endParaRPr sz="18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205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14IN/20IN/22IN/24IN/26IN/28IN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Color matching accessories  Aluminum</a:t>
            </a:r>
            <a:r>
              <a:rPr sz="1600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trolley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Premium No. 8 Single Zipper  Built-in lock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Silent wheels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210D Thicken lining </a:t>
            </a:r>
          </a:p>
          <a:p>
            <a:pPr marL="12700" marR="100076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MOQ: 600 sets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  </a:t>
            </a:r>
            <a:endParaRPr sz="16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949950" y="4869815"/>
            <a:ext cx="1713382" cy="1814195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43701" y="4863465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4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3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1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4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2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8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8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81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9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8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52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52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8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8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9" y="1600200"/>
                </a:moveTo>
                <a:lnTo>
                  <a:pt x="1994433" y="1600200"/>
                </a:lnTo>
                <a:lnTo>
                  <a:pt x="1996566" y="1587500"/>
                </a:lnTo>
                <a:lnTo>
                  <a:pt x="2010752" y="1587500"/>
                </a:lnTo>
                <a:lnTo>
                  <a:pt x="2008759" y="1600200"/>
                </a:lnTo>
                <a:close/>
              </a:path>
              <a:path w="2020570" h="1816100">
                <a:moveTo>
                  <a:pt x="28181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81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8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8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87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2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1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3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4" y="1790700"/>
                </a:moveTo>
                <a:lnTo>
                  <a:pt x="1826894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4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75858" y="5331829"/>
            <a:ext cx="1799051" cy="89258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41106" y="4863465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6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26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46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7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589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198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5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14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393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1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1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5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1" y="1536700"/>
                </a:lnTo>
                <a:lnTo>
                  <a:pt x="14122" y="1536700"/>
                </a:lnTo>
                <a:lnTo>
                  <a:pt x="14985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1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14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14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393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54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198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5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198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589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46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46" y="1689100"/>
                </a:lnTo>
                <a:close/>
              </a:path>
              <a:path w="2020570" h="1816100">
                <a:moveTo>
                  <a:pt x="1967737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7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26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13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13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3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58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145268" y="4869815"/>
            <a:ext cx="2007107" cy="1814195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38511" y="4863465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67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04490" y="4789706"/>
            <a:ext cx="2686384" cy="1910801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254" y="533591"/>
            <a:ext cx="3586593" cy="301459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55668" y="1202567"/>
            <a:ext cx="1286687" cy="2742465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905460" y="1028887"/>
            <a:ext cx="1289103" cy="276528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3660" y="4613275"/>
            <a:ext cx="3053715" cy="2244725"/>
          </a:xfrm>
          <a:custGeom>
            <a:avLst/>
            <a:gdLst/>
            <a:ahLst/>
            <a:cxnLst/>
            <a:rect l="l" t="t" r="r" b="b"/>
            <a:pathLst>
              <a:path w="3053715" h="2244725">
                <a:moveTo>
                  <a:pt x="12700" y="2244725"/>
                </a:moveTo>
                <a:lnTo>
                  <a:pt x="0" y="2244725"/>
                </a:lnTo>
                <a:lnTo>
                  <a:pt x="0" y="6350"/>
                </a:lnTo>
                <a:lnTo>
                  <a:pt x="6350" y="0"/>
                </a:lnTo>
                <a:lnTo>
                  <a:pt x="3047365" y="0"/>
                </a:lnTo>
                <a:lnTo>
                  <a:pt x="305371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244725"/>
                </a:lnTo>
                <a:close/>
              </a:path>
              <a:path w="3053715" h="2244725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3053715" h="2244725">
                <a:moveTo>
                  <a:pt x="3041015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3041015" y="6350"/>
                </a:lnTo>
                <a:lnTo>
                  <a:pt x="3041015" y="12700"/>
                </a:lnTo>
                <a:close/>
              </a:path>
              <a:path w="3053715" h="2244725">
                <a:moveTo>
                  <a:pt x="3053715" y="2244725"/>
                </a:moveTo>
                <a:lnTo>
                  <a:pt x="3041015" y="2244725"/>
                </a:lnTo>
                <a:lnTo>
                  <a:pt x="3041015" y="6350"/>
                </a:lnTo>
                <a:lnTo>
                  <a:pt x="3047365" y="12700"/>
                </a:lnTo>
                <a:lnTo>
                  <a:pt x="3053715" y="12700"/>
                </a:lnTo>
                <a:lnTo>
                  <a:pt x="3053715" y="2244725"/>
                </a:lnTo>
                <a:close/>
              </a:path>
              <a:path w="3053715" h="2244725">
                <a:moveTo>
                  <a:pt x="3053715" y="12700"/>
                </a:moveTo>
                <a:lnTo>
                  <a:pt x="3047365" y="12700"/>
                </a:lnTo>
                <a:lnTo>
                  <a:pt x="3041015" y="6350"/>
                </a:lnTo>
                <a:lnTo>
                  <a:pt x="3053715" y="6350"/>
                </a:lnTo>
                <a:lnTo>
                  <a:pt x="3053715" y="127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6200" y="4042177"/>
            <a:ext cx="3598545" cy="26135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 panose="020B0604020202020204"/>
                <a:cs typeface="Arial" panose="020B0604020202020204"/>
              </a:rPr>
              <a:t>EPP-1312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PP LUGGAGE</a:t>
            </a:r>
            <a:r>
              <a:rPr sz="1800" u="heavy" spc="-100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COLLECT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ION</a:t>
            </a:r>
            <a:endParaRPr sz="18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14IN/20IN/22IN/24IN/26IN/28IN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Color matching accessories  Aluminum</a:t>
            </a:r>
            <a:r>
              <a:rPr sz="1600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trolley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Premium No. 8 Single Zipper  </a:t>
            </a: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Built-in lock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Silent wheels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210D Thicken lining   </a:t>
            </a:r>
          </a:p>
          <a:p>
            <a:pPr marL="12700" marR="100076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MOQ: 600 sets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</a:t>
            </a:r>
            <a:endParaRPr sz="16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949950" y="4860290"/>
            <a:ext cx="1627713" cy="1814195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4370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4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3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1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4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2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8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8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81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9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8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52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52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8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8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9" y="1600200"/>
                </a:moveTo>
                <a:lnTo>
                  <a:pt x="1994433" y="1600200"/>
                </a:lnTo>
                <a:lnTo>
                  <a:pt x="1996566" y="1587500"/>
                </a:lnTo>
                <a:lnTo>
                  <a:pt x="2010752" y="1587500"/>
                </a:lnTo>
                <a:lnTo>
                  <a:pt x="2008759" y="1600200"/>
                </a:lnTo>
                <a:close/>
              </a:path>
              <a:path w="2020570" h="1816100">
                <a:moveTo>
                  <a:pt x="28181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81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8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8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87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2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1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3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4" y="1790700"/>
                </a:moveTo>
                <a:lnTo>
                  <a:pt x="1826894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4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54441" y="5324723"/>
            <a:ext cx="1777634" cy="909516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41106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6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26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46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7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589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198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5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14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393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1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1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5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1" y="1536700"/>
                </a:lnTo>
                <a:lnTo>
                  <a:pt x="14122" y="1536700"/>
                </a:lnTo>
                <a:lnTo>
                  <a:pt x="14985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1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14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14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393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54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198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5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198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589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46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46" y="1689100"/>
                </a:lnTo>
                <a:close/>
              </a:path>
              <a:path w="2020570" h="1816100">
                <a:moveTo>
                  <a:pt x="1967737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7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26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13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13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3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58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145268" y="4860290"/>
            <a:ext cx="2007107" cy="1814195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3851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67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04490" y="4830854"/>
            <a:ext cx="2686384" cy="1910801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0999" y="990561"/>
            <a:ext cx="4688445" cy="2203634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00622" y="1295697"/>
            <a:ext cx="1648781" cy="2981838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372637" y="1372984"/>
            <a:ext cx="1366160" cy="2937109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3660" y="4605020"/>
            <a:ext cx="3053715" cy="2252980"/>
          </a:xfrm>
          <a:custGeom>
            <a:avLst/>
            <a:gdLst/>
            <a:ahLst/>
            <a:cxnLst/>
            <a:rect l="l" t="t" r="r" b="b"/>
            <a:pathLst>
              <a:path w="3053715" h="2252979">
                <a:moveTo>
                  <a:pt x="12700" y="2252979"/>
                </a:moveTo>
                <a:lnTo>
                  <a:pt x="0" y="2252979"/>
                </a:lnTo>
                <a:lnTo>
                  <a:pt x="0" y="6350"/>
                </a:lnTo>
                <a:lnTo>
                  <a:pt x="6350" y="0"/>
                </a:lnTo>
                <a:lnTo>
                  <a:pt x="3047365" y="0"/>
                </a:lnTo>
                <a:lnTo>
                  <a:pt x="305371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252979"/>
                </a:lnTo>
                <a:close/>
              </a:path>
              <a:path w="3053715" h="2252979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3053715" h="2252979">
                <a:moveTo>
                  <a:pt x="3041015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3041015" y="6350"/>
                </a:lnTo>
                <a:lnTo>
                  <a:pt x="3041015" y="12700"/>
                </a:lnTo>
                <a:close/>
              </a:path>
              <a:path w="3053715" h="2252979">
                <a:moveTo>
                  <a:pt x="3053715" y="2252979"/>
                </a:moveTo>
                <a:lnTo>
                  <a:pt x="3041015" y="2252979"/>
                </a:lnTo>
                <a:lnTo>
                  <a:pt x="3041015" y="6350"/>
                </a:lnTo>
                <a:lnTo>
                  <a:pt x="3047365" y="12700"/>
                </a:lnTo>
                <a:lnTo>
                  <a:pt x="3053715" y="12700"/>
                </a:lnTo>
                <a:lnTo>
                  <a:pt x="3053715" y="2252979"/>
                </a:lnTo>
                <a:close/>
              </a:path>
              <a:path w="3053715" h="2252979">
                <a:moveTo>
                  <a:pt x="3053715" y="12700"/>
                </a:moveTo>
                <a:lnTo>
                  <a:pt x="3047365" y="12700"/>
                </a:lnTo>
                <a:lnTo>
                  <a:pt x="3041015" y="6350"/>
                </a:lnTo>
                <a:lnTo>
                  <a:pt x="3053715" y="6350"/>
                </a:lnTo>
                <a:lnTo>
                  <a:pt x="3053715" y="127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6200" y="4009579"/>
            <a:ext cx="4014470" cy="2569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 panose="020B0604020202020204"/>
                <a:cs typeface="Arial" panose="020B0604020202020204"/>
              </a:rPr>
              <a:t>EPP-1313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PP LUGGAGE</a:t>
            </a:r>
            <a:r>
              <a:rPr sz="1800" u="heavy" spc="-100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COLLECT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ION</a:t>
            </a:r>
            <a:endParaRPr sz="18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14IN/20IN/22IN/24IN/26IN/28IN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Color matching accessories  Aluminum</a:t>
            </a:r>
            <a:r>
              <a:rPr sz="1600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trolley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Premium No. 8 Single Zipper </a:t>
            </a: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 Built-in lock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Silent wheels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210D Thicken lining    </a:t>
            </a:r>
          </a:p>
          <a:p>
            <a:pPr marL="12700" marR="100076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MOQ: 600 sets</a:t>
            </a:r>
            <a:endParaRPr sz="14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949950" y="4860290"/>
            <a:ext cx="1887397" cy="1814195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4370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4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3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1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4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2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8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8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81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9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8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52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52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8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8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9" y="1600200"/>
                </a:moveTo>
                <a:lnTo>
                  <a:pt x="1994433" y="1600200"/>
                </a:lnTo>
                <a:lnTo>
                  <a:pt x="1996566" y="1587500"/>
                </a:lnTo>
                <a:lnTo>
                  <a:pt x="2010752" y="1587500"/>
                </a:lnTo>
                <a:lnTo>
                  <a:pt x="2008759" y="1600200"/>
                </a:lnTo>
                <a:close/>
              </a:path>
              <a:path w="2020570" h="1816100">
                <a:moveTo>
                  <a:pt x="28181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81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8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8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87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2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1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3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4" y="1790700"/>
                </a:moveTo>
                <a:lnTo>
                  <a:pt x="1826894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4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78535" y="5344075"/>
            <a:ext cx="1756216" cy="834529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41106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6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26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46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7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589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198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5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14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393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1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1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5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1" y="1536700"/>
                </a:lnTo>
                <a:lnTo>
                  <a:pt x="14122" y="1536700"/>
                </a:lnTo>
                <a:lnTo>
                  <a:pt x="14985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1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14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14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393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54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198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5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198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589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46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46" y="1689100"/>
                </a:lnTo>
                <a:close/>
              </a:path>
              <a:path w="2020570" h="1816100">
                <a:moveTo>
                  <a:pt x="1967737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7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26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13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13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3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58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145268" y="4860290"/>
            <a:ext cx="2007107" cy="1814195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3851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67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04490" y="4830854"/>
            <a:ext cx="2686384" cy="1910801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0554" y="762289"/>
            <a:ext cx="3557137" cy="3006628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34126" y="1295399"/>
            <a:ext cx="6579108" cy="3288791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3660" y="4591684"/>
            <a:ext cx="3053715" cy="2266315"/>
          </a:xfrm>
          <a:custGeom>
            <a:avLst/>
            <a:gdLst/>
            <a:ahLst/>
            <a:cxnLst/>
            <a:rect l="l" t="t" r="r" b="b"/>
            <a:pathLst>
              <a:path w="3053715" h="2266315">
                <a:moveTo>
                  <a:pt x="12700" y="2266315"/>
                </a:moveTo>
                <a:lnTo>
                  <a:pt x="0" y="2266315"/>
                </a:lnTo>
                <a:lnTo>
                  <a:pt x="0" y="6350"/>
                </a:lnTo>
                <a:lnTo>
                  <a:pt x="6350" y="0"/>
                </a:lnTo>
                <a:lnTo>
                  <a:pt x="3047365" y="0"/>
                </a:lnTo>
                <a:lnTo>
                  <a:pt x="305371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266315"/>
                </a:lnTo>
                <a:close/>
              </a:path>
              <a:path w="3053715" h="2266315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3053715" h="2266315">
                <a:moveTo>
                  <a:pt x="3041015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3041015" y="6350"/>
                </a:lnTo>
                <a:lnTo>
                  <a:pt x="3041015" y="12700"/>
                </a:lnTo>
                <a:close/>
              </a:path>
              <a:path w="3053715" h="2266315">
                <a:moveTo>
                  <a:pt x="3053715" y="2266315"/>
                </a:moveTo>
                <a:lnTo>
                  <a:pt x="3041015" y="2266315"/>
                </a:lnTo>
                <a:lnTo>
                  <a:pt x="3041015" y="6350"/>
                </a:lnTo>
                <a:lnTo>
                  <a:pt x="3047365" y="12700"/>
                </a:lnTo>
                <a:lnTo>
                  <a:pt x="3053715" y="12700"/>
                </a:lnTo>
                <a:lnTo>
                  <a:pt x="3053715" y="2266315"/>
                </a:lnTo>
                <a:close/>
              </a:path>
              <a:path w="3053715" h="2266315">
                <a:moveTo>
                  <a:pt x="3053715" y="12700"/>
                </a:moveTo>
                <a:lnTo>
                  <a:pt x="3047365" y="12700"/>
                </a:lnTo>
                <a:lnTo>
                  <a:pt x="3041015" y="6350"/>
                </a:lnTo>
                <a:lnTo>
                  <a:pt x="3053715" y="6350"/>
                </a:lnTo>
                <a:lnTo>
                  <a:pt x="3053715" y="127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6200" y="4022403"/>
            <a:ext cx="3688715" cy="2557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 panose="020B0604020202020204"/>
                <a:cs typeface="Arial" panose="020B0604020202020204"/>
              </a:rPr>
              <a:t>EPP-1314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PP LUGGAGE</a:t>
            </a:r>
            <a:r>
              <a:rPr sz="1800" u="heavy" spc="-100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COLLECT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ION</a:t>
            </a:r>
            <a:endParaRPr sz="18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14IN/20IN/22IN/24IN/26IN/28IN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Color matching accessories  Aluminum</a:t>
            </a:r>
            <a:r>
              <a:rPr sz="1600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trolley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Premium No. 8 Single Zipper  </a:t>
            </a: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Built-in lock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Silent wheels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210D Thicken lining    </a:t>
            </a:r>
          </a:p>
          <a:p>
            <a:pPr marL="12700" marR="100076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MOQ: 600 sets</a:t>
            </a:r>
            <a:endParaRPr sz="14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949950" y="4937695"/>
            <a:ext cx="1927555" cy="1736789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94370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4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3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1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4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2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8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8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81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9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8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52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52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8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8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9" y="1600200"/>
                </a:moveTo>
                <a:lnTo>
                  <a:pt x="1994433" y="1600200"/>
                </a:lnTo>
                <a:lnTo>
                  <a:pt x="1996566" y="1587500"/>
                </a:lnTo>
                <a:lnTo>
                  <a:pt x="2010752" y="1587500"/>
                </a:lnTo>
                <a:lnTo>
                  <a:pt x="2008759" y="1600200"/>
                </a:lnTo>
                <a:close/>
              </a:path>
              <a:path w="2020570" h="1816100">
                <a:moveTo>
                  <a:pt x="28181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81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8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8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87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2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1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3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4" y="1790700"/>
                </a:moveTo>
                <a:lnTo>
                  <a:pt x="1826894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4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175858" y="5322304"/>
            <a:ext cx="1777634" cy="873232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041106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6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26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46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7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589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198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5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14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393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1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1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5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1" y="1536700"/>
                </a:lnTo>
                <a:lnTo>
                  <a:pt x="14122" y="1536700"/>
                </a:lnTo>
                <a:lnTo>
                  <a:pt x="14985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1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14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14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393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54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198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5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198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589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46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46" y="1689100"/>
                </a:lnTo>
                <a:close/>
              </a:path>
              <a:path w="2020570" h="1816100">
                <a:moveTo>
                  <a:pt x="1967737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7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26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13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13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3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58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145268" y="4860290"/>
            <a:ext cx="2007107" cy="1814195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13851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67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04490" y="4830854"/>
            <a:ext cx="2686384" cy="1910801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90" y="457192"/>
            <a:ext cx="4747296" cy="376645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77057" y="1523997"/>
            <a:ext cx="1591007" cy="3041144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601011" y="1559848"/>
            <a:ext cx="1605052" cy="300529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6200" y="4038600"/>
            <a:ext cx="3820795" cy="2557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 panose="020B0604020202020204"/>
                <a:cs typeface="Arial" panose="020B0604020202020204"/>
              </a:rPr>
              <a:t>EPP-1316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PP LUGGAGE</a:t>
            </a:r>
            <a:r>
              <a:rPr sz="1800" u="heavy" spc="-100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COLLECT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ION</a:t>
            </a:r>
            <a:endParaRPr sz="18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14IN/20IN/22IN/24IN/26IN/28IN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Color matching accessories  Aluminum</a:t>
            </a:r>
            <a:r>
              <a:rPr sz="1600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trolley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Premium No. 8 Single Zipper  </a:t>
            </a: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Built-in lock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Silent wheels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210D Thicken lining  </a:t>
            </a:r>
          </a:p>
          <a:p>
            <a:pPr marL="12700" marR="100076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MOQ: 600 sets</a:t>
            </a:r>
            <a:endParaRPr sz="16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949950" y="4935276"/>
            <a:ext cx="2007870" cy="1739208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4370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4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3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1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4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2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8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8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81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9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8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52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52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8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8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9" y="1600200"/>
                </a:moveTo>
                <a:lnTo>
                  <a:pt x="1994433" y="1600200"/>
                </a:lnTo>
                <a:lnTo>
                  <a:pt x="1996566" y="1587500"/>
                </a:lnTo>
                <a:lnTo>
                  <a:pt x="2010752" y="1587500"/>
                </a:lnTo>
                <a:lnTo>
                  <a:pt x="2008759" y="1600200"/>
                </a:lnTo>
                <a:close/>
              </a:path>
              <a:path w="2020570" h="1816100">
                <a:moveTo>
                  <a:pt x="28181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81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8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8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87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2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1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3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4" y="1790700"/>
                </a:moveTo>
                <a:lnTo>
                  <a:pt x="1826894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4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216016" y="5322304"/>
            <a:ext cx="1716059" cy="895002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41106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6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26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46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7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589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198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5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14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393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1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1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5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1" y="1536700"/>
                </a:lnTo>
                <a:lnTo>
                  <a:pt x="14122" y="1536700"/>
                </a:lnTo>
                <a:lnTo>
                  <a:pt x="14985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1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14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14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393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54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198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5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198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589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46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46" y="1689100"/>
                </a:lnTo>
                <a:close/>
              </a:path>
              <a:path w="2020570" h="1816100">
                <a:moveTo>
                  <a:pt x="1967737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7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26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13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13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3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58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145268" y="4860290"/>
            <a:ext cx="2007107" cy="1814195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3851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67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04490" y="4830854"/>
            <a:ext cx="2686384" cy="1910801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4"/>
          <p:cNvSpPr/>
          <p:nvPr/>
        </p:nvSpPr>
        <p:spPr>
          <a:xfrm>
            <a:off x="73660" y="4591684"/>
            <a:ext cx="3053715" cy="2266315"/>
          </a:xfrm>
          <a:custGeom>
            <a:avLst/>
            <a:gdLst/>
            <a:ahLst/>
            <a:cxnLst/>
            <a:rect l="l" t="t" r="r" b="b"/>
            <a:pathLst>
              <a:path w="3053715" h="2266315">
                <a:moveTo>
                  <a:pt x="12700" y="2266315"/>
                </a:moveTo>
                <a:lnTo>
                  <a:pt x="0" y="2266315"/>
                </a:lnTo>
                <a:lnTo>
                  <a:pt x="0" y="6350"/>
                </a:lnTo>
                <a:lnTo>
                  <a:pt x="6350" y="0"/>
                </a:lnTo>
                <a:lnTo>
                  <a:pt x="3047365" y="0"/>
                </a:lnTo>
                <a:lnTo>
                  <a:pt x="305371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266315"/>
                </a:lnTo>
                <a:close/>
              </a:path>
              <a:path w="3053715" h="2266315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3053715" h="2266315">
                <a:moveTo>
                  <a:pt x="3041015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3041015" y="6350"/>
                </a:lnTo>
                <a:lnTo>
                  <a:pt x="3041015" y="12700"/>
                </a:lnTo>
                <a:close/>
              </a:path>
              <a:path w="3053715" h="2266315">
                <a:moveTo>
                  <a:pt x="3053715" y="2266315"/>
                </a:moveTo>
                <a:lnTo>
                  <a:pt x="3041015" y="2266315"/>
                </a:lnTo>
                <a:lnTo>
                  <a:pt x="3041015" y="6350"/>
                </a:lnTo>
                <a:lnTo>
                  <a:pt x="3047365" y="12700"/>
                </a:lnTo>
                <a:lnTo>
                  <a:pt x="3053715" y="12700"/>
                </a:lnTo>
                <a:lnTo>
                  <a:pt x="3053715" y="2266315"/>
                </a:lnTo>
                <a:close/>
              </a:path>
              <a:path w="3053715" h="2266315">
                <a:moveTo>
                  <a:pt x="3053715" y="12700"/>
                </a:moveTo>
                <a:lnTo>
                  <a:pt x="3047365" y="12700"/>
                </a:lnTo>
                <a:lnTo>
                  <a:pt x="3041015" y="6350"/>
                </a:lnTo>
                <a:lnTo>
                  <a:pt x="3053715" y="6350"/>
                </a:lnTo>
                <a:lnTo>
                  <a:pt x="3053715" y="127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74329" y="28088"/>
            <a:ext cx="3212071" cy="4396084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612891" y="845819"/>
            <a:ext cx="6579108" cy="3288791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3660" y="4610734"/>
            <a:ext cx="3053715" cy="2247265"/>
          </a:xfrm>
          <a:custGeom>
            <a:avLst/>
            <a:gdLst/>
            <a:ahLst/>
            <a:cxnLst/>
            <a:rect l="l" t="t" r="r" b="b"/>
            <a:pathLst>
              <a:path w="3053715" h="2247265">
                <a:moveTo>
                  <a:pt x="12700" y="2247265"/>
                </a:moveTo>
                <a:lnTo>
                  <a:pt x="0" y="2247265"/>
                </a:lnTo>
                <a:lnTo>
                  <a:pt x="0" y="6350"/>
                </a:lnTo>
                <a:lnTo>
                  <a:pt x="6350" y="0"/>
                </a:lnTo>
                <a:lnTo>
                  <a:pt x="3047365" y="0"/>
                </a:lnTo>
                <a:lnTo>
                  <a:pt x="305371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247265"/>
                </a:lnTo>
                <a:close/>
              </a:path>
              <a:path w="3053715" h="2247265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3053715" h="2247265">
                <a:moveTo>
                  <a:pt x="3041015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3041015" y="6350"/>
                </a:lnTo>
                <a:lnTo>
                  <a:pt x="3041015" y="12700"/>
                </a:lnTo>
                <a:close/>
              </a:path>
              <a:path w="3053715" h="2247265">
                <a:moveTo>
                  <a:pt x="3053715" y="2247265"/>
                </a:moveTo>
                <a:lnTo>
                  <a:pt x="3041015" y="2247265"/>
                </a:lnTo>
                <a:lnTo>
                  <a:pt x="3041015" y="6350"/>
                </a:lnTo>
                <a:lnTo>
                  <a:pt x="3047365" y="12700"/>
                </a:lnTo>
                <a:lnTo>
                  <a:pt x="3053715" y="12700"/>
                </a:lnTo>
                <a:lnTo>
                  <a:pt x="3053715" y="2247265"/>
                </a:lnTo>
                <a:close/>
              </a:path>
              <a:path w="3053715" h="2247265">
                <a:moveTo>
                  <a:pt x="3053715" y="12700"/>
                </a:moveTo>
                <a:lnTo>
                  <a:pt x="3047365" y="12700"/>
                </a:lnTo>
                <a:lnTo>
                  <a:pt x="3041015" y="6350"/>
                </a:lnTo>
                <a:lnTo>
                  <a:pt x="3053715" y="6350"/>
                </a:lnTo>
                <a:lnTo>
                  <a:pt x="3053715" y="127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6200" y="4009579"/>
            <a:ext cx="3800475" cy="2569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 panose="020B0604020202020204"/>
                <a:cs typeface="Arial" panose="020B0604020202020204"/>
              </a:rPr>
              <a:t>EPP-1316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PP LUGGAGE</a:t>
            </a:r>
            <a:r>
              <a:rPr sz="1800" u="heavy" spc="-100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COLLECT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ION</a:t>
            </a:r>
            <a:endParaRPr sz="18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14IN/20IN/22IN/24IN/26IN/28IN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Color matching accessories  Aluminum</a:t>
            </a:r>
            <a:r>
              <a:rPr sz="1600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trolley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Premium No. 8 Single Zipper  </a:t>
            </a: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Built-in lock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Silent wheels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210D Thicken lining    </a:t>
            </a:r>
          </a:p>
          <a:p>
            <a:pPr marL="12700" marR="100076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MOQ: 600 sets</a:t>
            </a:r>
            <a:endParaRPr sz="14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949950" y="4860290"/>
            <a:ext cx="1801728" cy="1814195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94370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4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3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1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4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2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8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8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81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9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8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52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52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8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8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9" y="1600200"/>
                </a:moveTo>
                <a:lnTo>
                  <a:pt x="1994433" y="1600200"/>
                </a:lnTo>
                <a:lnTo>
                  <a:pt x="1996566" y="1587500"/>
                </a:lnTo>
                <a:lnTo>
                  <a:pt x="2010752" y="1587500"/>
                </a:lnTo>
                <a:lnTo>
                  <a:pt x="2008759" y="1600200"/>
                </a:lnTo>
                <a:close/>
              </a:path>
              <a:path w="2020570" h="1816100">
                <a:moveTo>
                  <a:pt x="28181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81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8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8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87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2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1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3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4" y="1790700"/>
                </a:moveTo>
                <a:lnTo>
                  <a:pt x="1826894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4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197275" y="5402129"/>
            <a:ext cx="1713382" cy="737772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041106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6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26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46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7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589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198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5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14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393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1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1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5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1" y="1536700"/>
                </a:lnTo>
                <a:lnTo>
                  <a:pt x="14122" y="1536700"/>
                </a:lnTo>
                <a:lnTo>
                  <a:pt x="14985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1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14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14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393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54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198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5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198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589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46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46" y="1689100"/>
                </a:lnTo>
                <a:close/>
              </a:path>
              <a:path w="2020570" h="1816100">
                <a:moveTo>
                  <a:pt x="1967737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7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26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13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13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3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58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145268" y="4860290"/>
            <a:ext cx="2007107" cy="1814195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13851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67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04490" y="4830854"/>
            <a:ext cx="2686384" cy="1910801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99970" y="222250"/>
            <a:ext cx="2348230" cy="3912235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612891" y="845819"/>
            <a:ext cx="6579108" cy="3288791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3660" y="4572634"/>
            <a:ext cx="3053715" cy="2285365"/>
          </a:xfrm>
          <a:custGeom>
            <a:avLst/>
            <a:gdLst/>
            <a:ahLst/>
            <a:cxnLst/>
            <a:rect l="l" t="t" r="r" b="b"/>
            <a:pathLst>
              <a:path w="3053715" h="2285365">
                <a:moveTo>
                  <a:pt x="12700" y="2285365"/>
                </a:moveTo>
                <a:lnTo>
                  <a:pt x="0" y="2285365"/>
                </a:lnTo>
                <a:lnTo>
                  <a:pt x="0" y="6350"/>
                </a:lnTo>
                <a:lnTo>
                  <a:pt x="6350" y="0"/>
                </a:lnTo>
                <a:lnTo>
                  <a:pt x="3047365" y="0"/>
                </a:lnTo>
                <a:lnTo>
                  <a:pt x="305371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285365"/>
                </a:lnTo>
                <a:close/>
              </a:path>
              <a:path w="3053715" h="2285365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3053715" h="2285365">
                <a:moveTo>
                  <a:pt x="3041015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3041015" y="6350"/>
                </a:lnTo>
                <a:lnTo>
                  <a:pt x="3041015" y="12700"/>
                </a:lnTo>
                <a:close/>
              </a:path>
              <a:path w="3053715" h="2285365">
                <a:moveTo>
                  <a:pt x="3053715" y="2285365"/>
                </a:moveTo>
                <a:lnTo>
                  <a:pt x="3041015" y="2285365"/>
                </a:lnTo>
                <a:lnTo>
                  <a:pt x="3041015" y="6350"/>
                </a:lnTo>
                <a:lnTo>
                  <a:pt x="3047365" y="12700"/>
                </a:lnTo>
                <a:lnTo>
                  <a:pt x="3053715" y="12700"/>
                </a:lnTo>
                <a:lnTo>
                  <a:pt x="3053715" y="2285365"/>
                </a:lnTo>
                <a:close/>
              </a:path>
              <a:path w="3053715" h="2285365">
                <a:moveTo>
                  <a:pt x="3053715" y="12700"/>
                </a:moveTo>
                <a:lnTo>
                  <a:pt x="3047365" y="12700"/>
                </a:lnTo>
                <a:lnTo>
                  <a:pt x="3041015" y="6350"/>
                </a:lnTo>
                <a:lnTo>
                  <a:pt x="3053715" y="6350"/>
                </a:lnTo>
                <a:lnTo>
                  <a:pt x="3053715" y="127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6200" y="3999652"/>
            <a:ext cx="3913505" cy="28084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 panose="020B0604020202020204"/>
                <a:cs typeface="Arial" panose="020B0604020202020204"/>
              </a:rPr>
              <a:t>EPP-1317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PP LUGGAGE</a:t>
            </a:r>
            <a:r>
              <a:rPr sz="1800" u="heavy" spc="-100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COLLECT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ION</a:t>
            </a:r>
            <a:endParaRPr sz="18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14IN/20IN/22IN/24IN/26IN/28IN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Color matching accessories  Aluminum</a:t>
            </a:r>
            <a:r>
              <a:rPr sz="1600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trolley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Premium No. 8 Single Zipper  </a:t>
            </a: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Built-in lock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Silent wheels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210D Thicken lining</a:t>
            </a:r>
          </a:p>
          <a:p>
            <a:pPr marL="12700" marR="100076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MOQ: 600 sets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  </a:t>
            </a:r>
          </a:p>
          <a:p>
            <a:pPr marL="12700" marR="100076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 </a:t>
            </a:r>
            <a:endParaRPr sz="16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949950" y="4860290"/>
            <a:ext cx="2007870" cy="1814195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94370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4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3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1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4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2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8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8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81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9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8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52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52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8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8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9" y="1600200"/>
                </a:moveTo>
                <a:lnTo>
                  <a:pt x="1994433" y="1600200"/>
                </a:lnTo>
                <a:lnTo>
                  <a:pt x="1996566" y="1587500"/>
                </a:lnTo>
                <a:lnTo>
                  <a:pt x="2010752" y="1587500"/>
                </a:lnTo>
                <a:lnTo>
                  <a:pt x="2008759" y="1600200"/>
                </a:lnTo>
                <a:close/>
              </a:path>
              <a:path w="2020570" h="1816100">
                <a:moveTo>
                  <a:pt x="28181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81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8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8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87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2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1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3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4" y="1790700"/>
                </a:moveTo>
                <a:lnTo>
                  <a:pt x="1826894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4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178535" y="5438413"/>
            <a:ext cx="1753539" cy="662785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041106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6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26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46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7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589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198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5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14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393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1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1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5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1" y="1536700"/>
                </a:lnTo>
                <a:lnTo>
                  <a:pt x="14122" y="1536700"/>
                </a:lnTo>
                <a:lnTo>
                  <a:pt x="14985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1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14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14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393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54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198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5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198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589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46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46" y="1689100"/>
                </a:lnTo>
                <a:close/>
              </a:path>
              <a:path w="2020570" h="1816100">
                <a:moveTo>
                  <a:pt x="1967737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7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26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13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13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3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58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145268" y="4860290"/>
            <a:ext cx="2007107" cy="1814195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13851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67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04490" y="4830854"/>
            <a:ext cx="2686384" cy="1910801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97352" y="116608"/>
            <a:ext cx="2212848" cy="419177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612892" y="1219199"/>
            <a:ext cx="6579108" cy="3288791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0482" y="4735195"/>
            <a:ext cx="2531745" cy="0"/>
          </a:xfrm>
          <a:custGeom>
            <a:avLst/>
            <a:gdLst/>
            <a:ahLst/>
            <a:cxnLst/>
            <a:rect l="l" t="t" r="r" b="b"/>
            <a:pathLst>
              <a:path w="2531745">
                <a:moveTo>
                  <a:pt x="0" y="0"/>
                </a:moveTo>
                <a:lnTo>
                  <a:pt x="2531135" y="0"/>
                </a:lnTo>
              </a:path>
            </a:pathLst>
          </a:custGeom>
          <a:ln w="13969">
            <a:solidFill>
              <a:srgbClr val="5F95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4643880"/>
            <a:ext cx="3053715" cy="2214120"/>
          </a:xfrm>
          <a:custGeom>
            <a:avLst/>
            <a:gdLst/>
            <a:ahLst/>
            <a:cxnLst/>
            <a:rect l="l" t="t" r="r" b="b"/>
            <a:pathLst>
              <a:path w="3053715" h="2073909">
                <a:moveTo>
                  <a:pt x="3047365" y="2073910"/>
                </a:moveTo>
                <a:lnTo>
                  <a:pt x="6350" y="2073910"/>
                </a:lnTo>
                <a:lnTo>
                  <a:pt x="4381" y="2073605"/>
                </a:lnTo>
                <a:lnTo>
                  <a:pt x="2616" y="2072690"/>
                </a:lnTo>
                <a:lnTo>
                  <a:pt x="1206" y="2071293"/>
                </a:lnTo>
                <a:lnTo>
                  <a:pt x="304" y="2069515"/>
                </a:lnTo>
                <a:lnTo>
                  <a:pt x="0" y="2067560"/>
                </a:lnTo>
                <a:lnTo>
                  <a:pt x="0" y="6350"/>
                </a:lnTo>
                <a:lnTo>
                  <a:pt x="6350" y="0"/>
                </a:lnTo>
                <a:lnTo>
                  <a:pt x="3047365" y="0"/>
                </a:lnTo>
                <a:lnTo>
                  <a:pt x="305371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061210"/>
                </a:lnTo>
                <a:lnTo>
                  <a:pt x="6350" y="2061210"/>
                </a:lnTo>
                <a:lnTo>
                  <a:pt x="12700" y="2067560"/>
                </a:lnTo>
                <a:lnTo>
                  <a:pt x="3053715" y="2067560"/>
                </a:lnTo>
                <a:lnTo>
                  <a:pt x="3053410" y="2069515"/>
                </a:lnTo>
                <a:lnTo>
                  <a:pt x="3052495" y="2071293"/>
                </a:lnTo>
                <a:lnTo>
                  <a:pt x="3051098" y="2072690"/>
                </a:lnTo>
                <a:lnTo>
                  <a:pt x="3049320" y="2073605"/>
                </a:lnTo>
                <a:lnTo>
                  <a:pt x="3047365" y="2073910"/>
                </a:lnTo>
                <a:close/>
              </a:path>
              <a:path w="3053715" h="2073909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3053715" h="2073909">
                <a:moveTo>
                  <a:pt x="3041015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3041015" y="6350"/>
                </a:lnTo>
                <a:lnTo>
                  <a:pt x="3041015" y="12700"/>
                </a:lnTo>
                <a:close/>
              </a:path>
              <a:path w="3053715" h="2073909">
                <a:moveTo>
                  <a:pt x="3041015" y="2067560"/>
                </a:moveTo>
                <a:lnTo>
                  <a:pt x="3041015" y="6350"/>
                </a:lnTo>
                <a:lnTo>
                  <a:pt x="3047365" y="12700"/>
                </a:lnTo>
                <a:lnTo>
                  <a:pt x="3053715" y="12700"/>
                </a:lnTo>
                <a:lnTo>
                  <a:pt x="3053715" y="2061210"/>
                </a:lnTo>
                <a:lnTo>
                  <a:pt x="3047365" y="2061210"/>
                </a:lnTo>
                <a:lnTo>
                  <a:pt x="3041015" y="2067560"/>
                </a:lnTo>
                <a:close/>
              </a:path>
              <a:path w="3053715" h="2073909">
                <a:moveTo>
                  <a:pt x="3053715" y="12700"/>
                </a:moveTo>
                <a:lnTo>
                  <a:pt x="3047365" y="12700"/>
                </a:lnTo>
                <a:lnTo>
                  <a:pt x="3041015" y="6350"/>
                </a:lnTo>
                <a:lnTo>
                  <a:pt x="3053715" y="6350"/>
                </a:lnTo>
                <a:lnTo>
                  <a:pt x="3053715" y="12700"/>
                </a:lnTo>
                <a:close/>
              </a:path>
              <a:path w="3053715" h="2073909">
                <a:moveTo>
                  <a:pt x="12700" y="2067560"/>
                </a:moveTo>
                <a:lnTo>
                  <a:pt x="6350" y="2061210"/>
                </a:lnTo>
                <a:lnTo>
                  <a:pt x="12700" y="2061210"/>
                </a:lnTo>
                <a:lnTo>
                  <a:pt x="12700" y="2067560"/>
                </a:lnTo>
                <a:close/>
              </a:path>
              <a:path w="3053715" h="2073909">
                <a:moveTo>
                  <a:pt x="3041015" y="2067560"/>
                </a:moveTo>
                <a:lnTo>
                  <a:pt x="12700" y="2067560"/>
                </a:lnTo>
                <a:lnTo>
                  <a:pt x="12700" y="2061210"/>
                </a:lnTo>
                <a:lnTo>
                  <a:pt x="3041015" y="2061210"/>
                </a:lnTo>
                <a:lnTo>
                  <a:pt x="3041015" y="2067560"/>
                </a:lnTo>
                <a:close/>
              </a:path>
              <a:path w="3053715" h="2073909">
                <a:moveTo>
                  <a:pt x="3053715" y="2067560"/>
                </a:moveTo>
                <a:lnTo>
                  <a:pt x="3041015" y="2067560"/>
                </a:lnTo>
                <a:lnTo>
                  <a:pt x="3047365" y="2061210"/>
                </a:lnTo>
                <a:lnTo>
                  <a:pt x="3053715" y="2061210"/>
                </a:lnTo>
                <a:lnTo>
                  <a:pt x="3053715" y="206756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20650" y="3931890"/>
            <a:ext cx="3917950" cy="2723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 panose="020B0604020202020204"/>
                <a:cs typeface="Arial" panose="020B0604020202020204"/>
              </a:rPr>
              <a:t>EPP-1318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 panose="020B0604020202020204"/>
                <a:cs typeface="Arial" panose="020B0604020202020204"/>
              </a:rPr>
              <a:t>PP LUGGAGE</a:t>
            </a:r>
            <a:r>
              <a:rPr sz="1800" spc="-100" dirty="0">
                <a:latin typeface="Arial" panose="020B0604020202020204"/>
                <a:cs typeface="Arial" panose="020B0604020202020204"/>
              </a:rPr>
              <a:t> 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COLLECTION</a:t>
            </a:r>
            <a:endParaRPr sz="18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1570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19IN/23IN/27IN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Color matching accessories  Aluminum</a:t>
            </a:r>
            <a:r>
              <a:rPr sz="1600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trolley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Premium No. 8 Single Zipper  </a:t>
            </a: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Built-in lock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Silent wheels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210D Thicken lining    </a:t>
            </a:r>
          </a:p>
          <a:p>
            <a:pPr marL="12700" marR="100076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MOQ: 600 sets</a:t>
            </a:r>
            <a:endParaRPr sz="14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14201" y="5305372"/>
            <a:ext cx="1884720" cy="114173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4370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4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3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1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4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2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8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8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81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9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8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52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52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8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8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9" y="1600200"/>
                </a:moveTo>
                <a:lnTo>
                  <a:pt x="1994433" y="1600200"/>
                </a:lnTo>
                <a:lnTo>
                  <a:pt x="1996566" y="1587500"/>
                </a:lnTo>
                <a:lnTo>
                  <a:pt x="2010752" y="1587500"/>
                </a:lnTo>
                <a:lnTo>
                  <a:pt x="2008759" y="1600200"/>
                </a:lnTo>
                <a:close/>
              </a:path>
              <a:path w="2020570" h="1816100">
                <a:moveTo>
                  <a:pt x="28181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81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8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8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87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2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1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3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4" y="1790700"/>
                </a:moveTo>
                <a:lnTo>
                  <a:pt x="1826894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4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735385" y="4860290"/>
            <a:ext cx="597006" cy="1814195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41106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6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26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46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7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589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198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5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14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393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1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1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5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1" y="1536700"/>
                </a:lnTo>
                <a:lnTo>
                  <a:pt x="14122" y="1536700"/>
                </a:lnTo>
                <a:lnTo>
                  <a:pt x="14985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1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14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14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393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54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198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5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198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589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46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46" y="1689100"/>
                </a:lnTo>
                <a:close/>
              </a:path>
              <a:path w="2020570" h="1816100">
                <a:moveTo>
                  <a:pt x="1967737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7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26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13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13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3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58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145268" y="4860290"/>
            <a:ext cx="2007107" cy="1814195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3851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67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04490" y="4830854"/>
            <a:ext cx="2686384" cy="1910801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00201" y="773060"/>
            <a:ext cx="1828800" cy="3487155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24830" y="1295178"/>
            <a:ext cx="1520651" cy="3144983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91519" y="1447637"/>
            <a:ext cx="1558101" cy="2976859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0482" y="4735195"/>
            <a:ext cx="2531745" cy="0"/>
          </a:xfrm>
          <a:custGeom>
            <a:avLst/>
            <a:gdLst/>
            <a:ahLst/>
            <a:cxnLst/>
            <a:rect l="l" t="t" r="r" b="b"/>
            <a:pathLst>
              <a:path w="2531745">
                <a:moveTo>
                  <a:pt x="0" y="0"/>
                </a:moveTo>
                <a:lnTo>
                  <a:pt x="2531135" y="0"/>
                </a:lnTo>
              </a:path>
            </a:pathLst>
          </a:custGeom>
          <a:ln w="13969">
            <a:solidFill>
              <a:srgbClr val="5F95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660" y="4572000"/>
            <a:ext cx="3053715" cy="2255519"/>
          </a:xfrm>
          <a:custGeom>
            <a:avLst/>
            <a:gdLst/>
            <a:ahLst/>
            <a:cxnLst/>
            <a:rect l="l" t="t" r="r" b="b"/>
            <a:pathLst>
              <a:path w="3053715" h="2073909">
                <a:moveTo>
                  <a:pt x="3047365" y="2073910"/>
                </a:moveTo>
                <a:lnTo>
                  <a:pt x="6350" y="2073910"/>
                </a:lnTo>
                <a:lnTo>
                  <a:pt x="4381" y="2073605"/>
                </a:lnTo>
                <a:lnTo>
                  <a:pt x="2616" y="2072690"/>
                </a:lnTo>
                <a:lnTo>
                  <a:pt x="1206" y="2071293"/>
                </a:lnTo>
                <a:lnTo>
                  <a:pt x="304" y="2069515"/>
                </a:lnTo>
                <a:lnTo>
                  <a:pt x="0" y="2067560"/>
                </a:lnTo>
                <a:lnTo>
                  <a:pt x="0" y="6350"/>
                </a:lnTo>
                <a:lnTo>
                  <a:pt x="6350" y="0"/>
                </a:lnTo>
                <a:lnTo>
                  <a:pt x="3047365" y="0"/>
                </a:lnTo>
                <a:lnTo>
                  <a:pt x="305371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061210"/>
                </a:lnTo>
                <a:lnTo>
                  <a:pt x="6350" y="2061210"/>
                </a:lnTo>
                <a:lnTo>
                  <a:pt x="12700" y="2067560"/>
                </a:lnTo>
                <a:lnTo>
                  <a:pt x="3053715" y="2067560"/>
                </a:lnTo>
                <a:lnTo>
                  <a:pt x="3053410" y="2069515"/>
                </a:lnTo>
                <a:lnTo>
                  <a:pt x="3052495" y="2071293"/>
                </a:lnTo>
                <a:lnTo>
                  <a:pt x="3051098" y="2072690"/>
                </a:lnTo>
                <a:lnTo>
                  <a:pt x="3049320" y="2073605"/>
                </a:lnTo>
                <a:lnTo>
                  <a:pt x="3047365" y="2073910"/>
                </a:lnTo>
                <a:close/>
              </a:path>
              <a:path w="3053715" h="2073909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3053715" h="2073909">
                <a:moveTo>
                  <a:pt x="3041015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3041015" y="6350"/>
                </a:lnTo>
                <a:lnTo>
                  <a:pt x="3041015" y="12700"/>
                </a:lnTo>
                <a:close/>
              </a:path>
              <a:path w="3053715" h="2073909">
                <a:moveTo>
                  <a:pt x="3041015" y="2067560"/>
                </a:moveTo>
                <a:lnTo>
                  <a:pt x="3041015" y="6350"/>
                </a:lnTo>
                <a:lnTo>
                  <a:pt x="3047365" y="12700"/>
                </a:lnTo>
                <a:lnTo>
                  <a:pt x="3053715" y="12700"/>
                </a:lnTo>
                <a:lnTo>
                  <a:pt x="3053715" y="2061210"/>
                </a:lnTo>
                <a:lnTo>
                  <a:pt x="3047365" y="2061210"/>
                </a:lnTo>
                <a:lnTo>
                  <a:pt x="3041015" y="2067560"/>
                </a:lnTo>
                <a:close/>
              </a:path>
              <a:path w="3053715" h="2073909">
                <a:moveTo>
                  <a:pt x="3053715" y="12700"/>
                </a:moveTo>
                <a:lnTo>
                  <a:pt x="3047365" y="12700"/>
                </a:lnTo>
                <a:lnTo>
                  <a:pt x="3041015" y="6350"/>
                </a:lnTo>
                <a:lnTo>
                  <a:pt x="3053715" y="6350"/>
                </a:lnTo>
                <a:lnTo>
                  <a:pt x="3053715" y="12700"/>
                </a:lnTo>
                <a:close/>
              </a:path>
              <a:path w="3053715" h="2073909">
                <a:moveTo>
                  <a:pt x="12700" y="2067560"/>
                </a:moveTo>
                <a:lnTo>
                  <a:pt x="6350" y="2061210"/>
                </a:lnTo>
                <a:lnTo>
                  <a:pt x="12700" y="2061210"/>
                </a:lnTo>
                <a:lnTo>
                  <a:pt x="12700" y="2067560"/>
                </a:lnTo>
                <a:close/>
              </a:path>
              <a:path w="3053715" h="2073909">
                <a:moveTo>
                  <a:pt x="3041015" y="2067560"/>
                </a:moveTo>
                <a:lnTo>
                  <a:pt x="12700" y="2067560"/>
                </a:lnTo>
                <a:lnTo>
                  <a:pt x="12700" y="2061210"/>
                </a:lnTo>
                <a:lnTo>
                  <a:pt x="3041015" y="2061210"/>
                </a:lnTo>
                <a:lnTo>
                  <a:pt x="3041015" y="2067560"/>
                </a:lnTo>
                <a:close/>
              </a:path>
              <a:path w="3053715" h="2073909">
                <a:moveTo>
                  <a:pt x="3053715" y="2067560"/>
                </a:moveTo>
                <a:lnTo>
                  <a:pt x="3041015" y="2067560"/>
                </a:lnTo>
                <a:lnTo>
                  <a:pt x="3047365" y="2061210"/>
                </a:lnTo>
                <a:lnTo>
                  <a:pt x="3053715" y="2061210"/>
                </a:lnTo>
                <a:lnTo>
                  <a:pt x="3053715" y="206756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6200" y="3931890"/>
            <a:ext cx="3907790" cy="2723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25" dirty="0">
                <a:latin typeface="Arial" panose="020B0604020202020204"/>
                <a:cs typeface="Arial" panose="020B0604020202020204"/>
              </a:rPr>
              <a:t>EPP-1319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 panose="020B0604020202020204"/>
                <a:cs typeface="Arial" panose="020B0604020202020204"/>
              </a:rPr>
              <a:t>PP LUGGAGE</a:t>
            </a:r>
            <a:r>
              <a:rPr sz="1800" spc="-100" dirty="0">
                <a:latin typeface="Arial" panose="020B0604020202020204"/>
                <a:cs typeface="Arial" panose="020B0604020202020204"/>
              </a:rPr>
              <a:t> 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COLLECTION</a:t>
            </a:r>
            <a:endParaRPr sz="1800" dirty="0">
              <a:latin typeface="Arial" panose="020B0604020202020204"/>
              <a:cs typeface="Arial" panose="020B0604020202020204"/>
            </a:endParaRPr>
          </a:p>
          <a:p>
            <a:pPr marL="125095">
              <a:lnSpc>
                <a:spcPct val="100000"/>
              </a:lnSpc>
              <a:spcBef>
                <a:spcPts val="1570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21IN/25IN/29IN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Color matching accessories  Aluminum</a:t>
            </a:r>
            <a:r>
              <a:rPr sz="1600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trolley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Premium No. 8 Single Zipper  </a:t>
            </a: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Built-in lock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Silent wheels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210D Thicken lining    </a:t>
            </a:r>
          </a:p>
          <a:p>
            <a:pPr marL="12700" marR="100076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MOQ: 600 sets</a:t>
            </a:r>
            <a:endParaRPr sz="14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949950" y="4860290"/>
            <a:ext cx="1456375" cy="1814195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4370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4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3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1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4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2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8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8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81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9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8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52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52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8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8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9" y="1600200"/>
                </a:moveTo>
                <a:lnTo>
                  <a:pt x="1994433" y="1600200"/>
                </a:lnTo>
                <a:lnTo>
                  <a:pt x="1996566" y="1587500"/>
                </a:lnTo>
                <a:lnTo>
                  <a:pt x="2010752" y="1587500"/>
                </a:lnTo>
                <a:lnTo>
                  <a:pt x="2008759" y="1600200"/>
                </a:lnTo>
                <a:close/>
              </a:path>
              <a:path w="2020570" h="1816100">
                <a:moveTo>
                  <a:pt x="28181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81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8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8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87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2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1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3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4" y="1790700"/>
                </a:moveTo>
                <a:lnTo>
                  <a:pt x="1826894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4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60582" y="5322304"/>
            <a:ext cx="1335902" cy="1127219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041106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6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26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46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7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589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198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5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14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393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1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1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5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1" y="1536700"/>
                </a:lnTo>
                <a:lnTo>
                  <a:pt x="14122" y="1536700"/>
                </a:lnTo>
                <a:lnTo>
                  <a:pt x="14985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1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14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14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393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54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198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5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198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589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46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46" y="1689100"/>
                </a:lnTo>
                <a:close/>
              </a:path>
              <a:path w="2020570" h="1816100">
                <a:moveTo>
                  <a:pt x="1967737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7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26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13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13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3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58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228571" y="5004386"/>
            <a:ext cx="1772880" cy="1491750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13851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67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04490" y="4830854"/>
            <a:ext cx="2686384" cy="1910801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3176" y="152400"/>
            <a:ext cx="4179824" cy="3829675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410326" y="1219199"/>
            <a:ext cx="6579108" cy="3288791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0482" y="4735195"/>
            <a:ext cx="2531745" cy="0"/>
          </a:xfrm>
          <a:custGeom>
            <a:avLst/>
            <a:gdLst/>
            <a:ahLst/>
            <a:cxnLst/>
            <a:rect l="l" t="t" r="r" b="b"/>
            <a:pathLst>
              <a:path w="2531745">
                <a:moveTo>
                  <a:pt x="0" y="0"/>
                </a:moveTo>
                <a:lnTo>
                  <a:pt x="2531135" y="0"/>
                </a:lnTo>
              </a:path>
            </a:pathLst>
          </a:custGeom>
          <a:ln w="13969">
            <a:solidFill>
              <a:srgbClr val="5F95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4507990"/>
            <a:ext cx="3053715" cy="2319529"/>
          </a:xfrm>
          <a:custGeom>
            <a:avLst/>
            <a:gdLst/>
            <a:ahLst/>
            <a:cxnLst/>
            <a:rect l="l" t="t" r="r" b="b"/>
            <a:pathLst>
              <a:path w="3053715" h="2073909">
                <a:moveTo>
                  <a:pt x="3047365" y="2073910"/>
                </a:moveTo>
                <a:lnTo>
                  <a:pt x="6350" y="2073910"/>
                </a:lnTo>
                <a:lnTo>
                  <a:pt x="4381" y="2073605"/>
                </a:lnTo>
                <a:lnTo>
                  <a:pt x="2616" y="2072690"/>
                </a:lnTo>
                <a:lnTo>
                  <a:pt x="1206" y="2071293"/>
                </a:lnTo>
                <a:lnTo>
                  <a:pt x="304" y="2069515"/>
                </a:lnTo>
                <a:lnTo>
                  <a:pt x="0" y="2067560"/>
                </a:lnTo>
                <a:lnTo>
                  <a:pt x="0" y="6350"/>
                </a:lnTo>
                <a:lnTo>
                  <a:pt x="6350" y="0"/>
                </a:lnTo>
                <a:lnTo>
                  <a:pt x="3047365" y="0"/>
                </a:lnTo>
                <a:lnTo>
                  <a:pt x="305371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061210"/>
                </a:lnTo>
                <a:lnTo>
                  <a:pt x="6350" y="2061210"/>
                </a:lnTo>
                <a:lnTo>
                  <a:pt x="12700" y="2067560"/>
                </a:lnTo>
                <a:lnTo>
                  <a:pt x="3053715" y="2067560"/>
                </a:lnTo>
                <a:lnTo>
                  <a:pt x="3053410" y="2069515"/>
                </a:lnTo>
                <a:lnTo>
                  <a:pt x="3052495" y="2071293"/>
                </a:lnTo>
                <a:lnTo>
                  <a:pt x="3051098" y="2072690"/>
                </a:lnTo>
                <a:lnTo>
                  <a:pt x="3049320" y="2073605"/>
                </a:lnTo>
                <a:lnTo>
                  <a:pt x="3047365" y="2073910"/>
                </a:lnTo>
                <a:close/>
              </a:path>
              <a:path w="3053715" h="2073909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3053715" h="2073909">
                <a:moveTo>
                  <a:pt x="3041015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3041015" y="6350"/>
                </a:lnTo>
                <a:lnTo>
                  <a:pt x="3041015" y="12700"/>
                </a:lnTo>
                <a:close/>
              </a:path>
              <a:path w="3053715" h="2073909">
                <a:moveTo>
                  <a:pt x="3041015" y="2067560"/>
                </a:moveTo>
                <a:lnTo>
                  <a:pt x="3041015" y="6350"/>
                </a:lnTo>
                <a:lnTo>
                  <a:pt x="3047365" y="12700"/>
                </a:lnTo>
                <a:lnTo>
                  <a:pt x="3053715" y="12700"/>
                </a:lnTo>
                <a:lnTo>
                  <a:pt x="3053715" y="2061210"/>
                </a:lnTo>
                <a:lnTo>
                  <a:pt x="3047365" y="2061210"/>
                </a:lnTo>
                <a:lnTo>
                  <a:pt x="3041015" y="2067560"/>
                </a:lnTo>
                <a:close/>
              </a:path>
              <a:path w="3053715" h="2073909">
                <a:moveTo>
                  <a:pt x="3053715" y="12700"/>
                </a:moveTo>
                <a:lnTo>
                  <a:pt x="3047365" y="12700"/>
                </a:lnTo>
                <a:lnTo>
                  <a:pt x="3041015" y="6350"/>
                </a:lnTo>
                <a:lnTo>
                  <a:pt x="3053715" y="6350"/>
                </a:lnTo>
                <a:lnTo>
                  <a:pt x="3053715" y="12700"/>
                </a:lnTo>
                <a:close/>
              </a:path>
              <a:path w="3053715" h="2073909">
                <a:moveTo>
                  <a:pt x="12700" y="2067560"/>
                </a:moveTo>
                <a:lnTo>
                  <a:pt x="6350" y="2061210"/>
                </a:lnTo>
                <a:lnTo>
                  <a:pt x="12700" y="2061210"/>
                </a:lnTo>
                <a:lnTo>
                  <a:pt x="12700" y="2067560"/>
                </a:lnTo>
                <a:close/>
              </a:path>
              <a:path w="3053715" h="2073909">
                <a:moveTo>
                  <a:pt x="3041015" y="2067560"/>
                </a:moveTo>
                <a:lnTo>
                  <a:pt x="12700" y="2067560"/>
                </a:lnTo>
                <a:lnTo>
                  <a:pt x="12700" y="2061210"/>
                </a:lnTo>
                <a:lnTo>
                  <a:pt x="3041015" y="2061210"/>
                </a:lnTo>
                <a:lnTo>
                  <a:pt x="3041015" y="2067560"/>
                </a:lnTo>
                <a:close/>
              </a:path>
              <a:path w="3053715" h="2073909">
                <a:moveTo>
                  <a:pt x="3053715" y="2067560"/>
                </a:moveTo>
                <a:lnTo>
                  <a:pt x="3041015" y="2067560"/>
                </a:lnTo>
                <a:lnTo>
                  <a:pt x="3047365" y="2061210"/>
                </a:lnTo>
                <a:lnTo>
                  <a:pt x="3053715" y="2061210"/>
                </a:lnTo>
                <a:lnTo>
                  <a:pt x="3053715" y="206756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25095" y="3886200"/>
            <a:ext cx="3913505" cy="275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 panose="020B0604020202020204"/>
                <a:cs typeface="Arial" panose="020B0604020202020204"/>
              </a:rPr>
              <a:t>EPP-1320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 panose="020B0604020202020204"/>
                <a:cs typeface="Arial" panose="020B0604020202020204"/>
              </a:rPr>
              <a:t>PP LUGGAGE</a:t>
            </a:r>
            <a:r>
              <a:rPr sz="1800" spc="-100" dirty="0">
                <a:latin typeface="Arial" panose="020B0604020202020204"/>
                <a:cs typeface="Arial" panose="020B0604020202020204"/>
              </a:rPr>
              <a:t> 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COLLECTION</a:t>
            </a:r>
            <a:endParaRPr sz="18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1570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20IN/24IN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Color matching accessories  Aluminum</a:t>
            </a:r>
            <a:r>
              <a:rPr sz="1600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trolley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Premium No. 8 Single Zipper  </a:t>
            </a: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Built-in lock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Silent wheels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210D Thicken lining   </a:t>
            </a:r>
          </a:p>
          <a:p>
            <a:pPr marL="12700" marR="100076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MOQ: 600 sets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</a:t>
            </a:r>
            <a:endParaRPr sz="16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949950" y="4860290"/>
            <a:ext cx="2007870" cy="1814195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4370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4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3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1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4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2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8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8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81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9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8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52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52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8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8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9" y="1600200"/>
                </a:moveTo>
                <a:lnTo>
                  <a:pt x="1994433" y="1600200"/>
                </a:lnTo>
                <a:lnTo>
                  <a:pt x="1996566" y="1587500"/>
                </a:lnTo>
                <a:lnTo>
                  <a:pt x="2010752" y="1587500"/>
                </a:lnTo>
                <a:lnTo>
                  <a:pt x="2008759" y="1600200"/>
                </a:lnTo>
                <a:close/>
              </a:path>
              <a:path w="2020570" h="1816100">
                <a:moveTo>
                  <a:pt x="28181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81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8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8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87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2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1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3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4" y="1790700"/>
                </a:moveTo>
                <a:lnTo>
                  <a:pt x="1826894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4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368613" y="5361007"/>
            <a:ext cx="1349288" cy="856300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41005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789468" y="12700"/>
                </a:moveTo>
                <a:lnTo>
                  <a:pt x="231101" y="12700"/>
                </a:lnTo>
                <a:lnTo>
                  <a:pt x="238874" y="0"/>
                </a:lnTo>
                <a:lnTo>
                  <a:pt x="1781695" y="0"/>
                </a:lnTo>
                <a:lnTo>
                  <a:pt x="1789468" y="12700"/>
                </a:lnTo>
                <a:close/>
              </a:path>
              <a:path w="2020570" h="1816100">
                <a:moveTo>
                  <a:pt x="234797" y="25400"/>
                </a:moveTo>
                <a:lnTo>
                  <a:pt x="200888" y="25400"/>
                </a:lnTo>
                <a:lnTo>
                  <a:pt x="208305" y="12700"/>
                </a:lnTo>
                <a:lnTo>
                  <a:pt x="242417" y="12700"/>
                </a:lnTo>
                <a:lnTo>
                  <a:pt x="234797" y="25400"/>
                </a:lnTo>
                <a:close/>
              </a:path>
              <a:path w="2020570" h="1816100">
                <a:moveTo>
                  <a:pt x="1819681" y="25400"/>
                </a:moveTo>
                <a:lnTo>
                  <a:pt x="1785759" y="25400"/>
                </a:lnTo>
                <a:lnTo>
                  <a:pt x="1778152" y="12700"/>
                </a:lnTo>
                <a:lnTo>
                  <a:pt x="1812264" y="12700"/>
                </a:lnTo>
                <a:lnTo>
                  <a:pt x="1819681" y="25400"/>
                </a:lnTo>
                <a:close/>
              </a:path>
              <a:path w="2020570" h="1816100">
                <a:moveTo>
                  <a:pt x="198716" y="38100"/>
                </a:moveTo>
                <a:lnTo>
                  <a:pt x="172123" y="38100"/>
                </a:lnTo>
                <a:lnTo>
                  <a:pt x="179171" y="25400"/>
                </a:lnTo>
                <a:lnTo>
                  <a:pt x="205905" y="25400"/>
                </a:lnTo>
                <a:lnTo>
                  <a:pt x="198716" y="38100"/>
                </a:lnTo>
                <a:close/>
              </a:path>
              <a:path w="2020570" h="1816100">
                <a:moveTo>
                  <a:pt x="1848434" y="38100"/>
                </a:moveTo>
                <a:lnTo>
                  <a:pt x="1821853" y="38100"/>
                </a:lnTo>
                <a:lnTo>
                  <a:pt x="1814664" y="25400"/>
                </a:lnTo>
                <a:lnTo>
                  <a:pt x="1841398" y="25400"/>
                </a:lnTo>
                <a:lnTo>
                  <a:pt x="1848434" y="38100"/>
                </a:lnTo>
                <a:close/>
              </a:path>
              <a:path w="2020570" h="1816100">
                <a:moveTo>
                  <a:pt x="178117" y="50800"/>
                </a:moveTo>
                <a:lnTo>
                  <a:pt x="151625" y="50800"/>
                </a:lnTo>
                <a:lnTo>
                  <a:pt x="158356" y="38100"/>
                </a:lnTo>
                <a:lnTo>
                  <a:pt x="185026" y="38100"/>
                </a:lnTo>
                <a:lnTo>
                  <a:pt x="178117" y="50800"/>
                </a:lnTo>
                <a:close/>
              </a:path>
              <a:path w="2020570" h="1816100">
                <a:moveTo>
                  <a:pt x="1868944" y="50800"/>
                </a:moveTo>
                <a:lnTo>
                  <a:pt x="1842439" y="50800"/>
                </a:lnTo>
                <a:lnTo>
                  <a:pt x="1835543" y="38100"/>
                </a:lnTo>
                <a:lnTo>
                  <a:pt x="1862213" y="38100"/>
                </a:lnTo>
                <a:lnTo>
                  <a:pt x="1868944" y="50800"/>
                </a:lnTo>
                <a:close/>
              </a:path>
              <a:path w="2020570" h="1816100">
                <a:moveTo>
                  <a:pt x="152057" y="63500"/>
                </a:moveTo>
                <a:lnTo>
                  <a:pt x="132118" y="63500"/>
                </a:lnTo>
                <a:lnTo>
                  <a:pt x="138506" y="50800"/>
                </a:lnTo>
                <a:lnTo>
                  <a:pt x="158546" y="50800"/>
                </a:lnTo>
                <a:lnTo>
                  <a:pt x="152057" y="63500"/>
                </a:lnTo>
                <a:close/>
              </a:path>
              <a:path w="2020570" h="1816100">
                <a:moveTo>
                  <a:pt x="1888451" y="63500"/>
                </a:moveTo>
                <a:lnTo>
                  <a:pt x="1868512" y="63500"/>
                </a:lnTo>
                <a:lnTo>
                  <a:pt x="1862023" y="50800"/>
                </a:lnTo>
                <a:lnTo>
                  <a:pt x="1882063" y="50800"/>
                </a:lnTo>
                <a:lnTo>
                  <a:pt x="1888451" y="63500"/>
                </a:lnTo>
                <a:close/>
              </a:path>
              <a:path w="2020570" h="1816100">
                <a:moveTo>
                  <a:pt x="133629" y="76200"/>
                </a:moveTo>
                <a:lnTo>
                  <a:pt x="113665" y="76200"/>
                </a:lnTo>
                <a:lnTo>
                  <a:pt x="119684" y="63500"/>
                </a:lnTo>
                <a:lnTo>
                  <a:pt x="139776" y="63500"/>
                </a:lnTo>
                <a:lnTo>
                  <a:pt x="133629" y="76200"/>
                </a:lnTo>
                <a:close/>
              </a:path>
              <a:path w="2020570" h="1816100">
                <a:moveTo>
                  <a:pt x="1906904" y="76200"/>
                </a:moveTo>
                <a:lnTo>
                  <a:pt x="1886940" y="76200"/>
                </a:lnTo>
                <a:lnTo>
                  <a:pt x="1880781" y="63500"/>
                </a:lnTo>
                <a:lnTo>
                  <a:pt x="1900872" y="63500"/>
                </a:lnTo>
                <a:lnTo>
                  <a:pt x="1906904" y="76200"/>
                </a:lnTo>
                <a:close/>
              </a:path>
              <a:path w="2020570" h="1816100">
                <a:moveTo>
                  <a:pt x="121920" y="88900"/>
                </a:moveTo>
                <a:lnTo>
                  <a:pt x="101980" y="88900"/>
                </a:lnTo>
                <a:lnTo>
                  <a:pt x="107759" y="76200"/>
                </a:lnTo>
                <a:lnTo>
                  <a:pt x="127838" y="76200"/>
                </a:lnTo>
                <a:lnTo>
                  <a:pt x="121920" y="88900"/>
                </a:lnTo>
                <a:close/>
              </a:path>
              <a:path w="2020570" h="1816100">
                <a:moveTo>
                  <a:pt x="1918589" y="88900"/>
                </a:moveTo>
                <a:lnTo>
                  <a:pt x="1898650" y="88900"/>
                </a:lnTo>
                <a:lnTo>
                  <a:pt x="1892731" y="76200"/>
                </a:lnTo>
                <a:lnTo>
                  <a:pt x="1912810" y="76200"/>
                </a:lnTo>
                <a:lnTo>
                  <a:pt x="1918589" y="88900"/>
                </a:lnTo>
                <a:close/>
              </a:path>
              <a:path w="2020570" h="1816100">
                <a:moveTo>
                  <a:pt x="105257" y="101600"/>
                </a:moveTo>
                <a:lnTo>
                  <a:pt x="90817" y="101600"/>
                </a:lnTo>
                <a:lnTo>
                  <a:pt x="96329" y="88900"/>
                </a:lnTo>
                <a:lnTo>
                  <a:pt x="110794" y="88900"/>
                </a:lnTo>
                <a:lnTo>
                  <a:pt x="105257" y="101600"/>
                </a:lnTo>
                <a:close/>
              </a:path>
              <a:path w="2020570" h="1816100">
                <a:moveTo>
                  <a:pt x="1929739" y="101600"/>
                </a:moveTo>
                <a:lnTo>
                  <a:pt x="1915312" y="101600"/>
                </a:lnTo>
                <a:lnTo>
                  <a:pt x="1909775" y="88900"/>
                </a:lnTo>
                <a:lnTo>
                  <a:pt x="1924227" y="88900"/>
                </a:lnTo>
                <a:lnTo>
                  <a:pt x="1929739" y="101600"/>
                </a:lnTo>
                <a:close/>
              </a:path>
              <a:path w="2020570" h="1816100">
                <a:moveTo>
                  <a:pt x="94792" y="114300"/>
                </a:moveTo>
                <a:lnTo>
                  <a:pt x="75107" y="114300"/>
                </a:lnTo>
                <a:lnTo>
                  <a:pt x="80213" y="101600"/>
                </a:lnTo>
                <a:lnTo>
                  <a:pt x="100063" y="101600"/>
                </a:lnTo>
                <a:lnTo>
                  <a:pt x="94792" y="114300"/>
                </a:lnTo>
                <a:close/>
              </a:path>
              <a:path w="2020570" h="1816100">
                <a:moveTo>
                  <a:pt x="1945462" y="114300"/>
                </a:moveTo>
                <a:lnTo>
                  <a:pt x="1925777" y="114300"/>
                </a:lnTo>
                <a:lnTo>
                  <a:pt x="1920506" y="101600"/>
                </a:lnTo>
                <a:lnTo>
                  <a:pt x="1940356" y="101600"/>
                </a:lnTo>
                <a:lnTo>
                  <a:pt x="1945462" y="114300"/>
                </a:lnTo>
                <a:close/>
              </a:path>
              <a:path w="2020570" h="1816100">
                <a:moveTo>
                  <a:pt x="84861" y="127000"/>
                </a:moveTo>
                <a:lnTo>
                  <a:pt x="65341" y="127000"/>
                </a:lnTo>
                <a:lnTo>
                  <a:pt x="70154" y="114300"/>
                </a:lnTo>
                <a:lnTo>
                  <a:pt x="89852" y="114300"/>
                </a:lnTo>
                <a:lnTo>
                  <a:pt x="84861" y="127000"/>
                </a:lnTo>
                <a:close/>
              </a:path>
              <a:path w="2020570" h="1816100">
                <a:moveTo>
                  <a:pt x="1955228" y="127000"/>
                </a:moveTo>
                <a:lnTo>
                  <a:pt x="1935708" y="127000"/>
                </a:lnTo>
                <a:lnTo>
                  <a:pt x="1930717" y="114300"/>
                </a:lnTo>
                <a:lnTo>
                  <a:pt x="1950415" y="114300"/>
                </a:lnTo>
                <a:lnTo>
                  <a:pt x="1955228" y="127000"/>
                </a:lnTo>
                <a:close/>
              </a:path>
              <a:path w="2020570" h="1816100">
                <a:moveTo>
                  <a:pt x="70993" y="139700"/>
                </a:moveTo>
                <a:lnTo>
                  <a:pt x="56172" y="139700"/>
                </a:lnTo>
                <a:lnTo>
                  <a:pt x="60680" y="127000"/>
                </a:lnTo>
                <a:lnTo>
                  <a:pt x="75565" y="127000"/>
                </a:lnTo>
                <a:lnTo>
                  <a:pt x="70993" y="139700"/>
                </a:lnTo>
                <a:close/>
              </a:path>
              <a:path w="2020570" h="1816100">
                <a:moveTo>
                  <a:pt x="75476" y="139700"/>
                </a:moveTo>
                <a:lnTo>
                  <a:pt x="75565" y="127000"/>
                </a:lnTo>
                <a:lnTo>
                  <a:pt x="80187" y="127000"/>
                </a:lnTo>
                <a:lnTo>
                  <a:pt x="75476" y="139700"/>
                </a:lnTo>
                <a:close/>
              </a:path>
              <a:path w="2020570" h="1816100">
                <a:moveTo>
                  <a:pt x="1945093" y="139700"/>
                </a:moveTo>
                <a:lnTo>
                  <a:pt x="1940382" y="127000"/>
                </a:lnTo>
                <a:lnTo>
                  <a:pt x="1945004" y="127000"/>
                </a:lnTo>
                <a:lnTo>
                  <a:pt x="1945093" y="139700"/>
                </a:lnTo>
                <a:close/>
              </a:path>
              <a:path w="2020570" h="1816100">
                <a:moveTo>
                  <a:pt x="1964397" y="139700"/>
                </a:moveTo>
                <a:lnTo>
                  <a:pt x="1949577" y="139700"/>
                </a:lnTo>
                <a:lnTo>
                  <a:pt x="1945004" y="127000"/>
                </a:lnTo>
                <a:lnTo>
                  <a:pt x="1959876" y="127000"/>
                </a:lnTo>
                <a:lnTo>
                  <a:pt x="1964397" y="139700"/>
                </a:lnTo>
                <a:close/>
              </a:path>
              <a:path w="2020570" h="1816100">
                <a:moveTo>
                  <a:pt x="54546" y="165100"/>
                </a:moveTo>
                <a:lnTo>
                  <a:pt x="43586" y="165100"/>
                </a:lnTo>
                <a:lnTo>
                  <a:pt x="47625" y="152400"/>
                </a:lnTo>
                <a:lnTo>
                  <a:pt x="51816" y="139700"/>
                </a:lnTo>
                <a:lnTo>
                  <a:pt x="66738" y="139700"/>
                </a:lnTo>
                <a:lnTo>
                  <a:pt x="62471" y="152400"/>
                </a:lnTo>
                <a:lnTo>
                  <a:pt x="58508" y="152400"/>
                </a:lnTo>
                <a:lnTo>
                  <a:pt x="54546" y="165100"/>
                </a:lnTo>
                <a:close/>
              </a:path>
              <a:path w="2020570" h="1816100">
                <a:moveTo>
                  <a:pt x="1976983" y="165100"/>
                </a:moveTo>
                <a:lnTo>
                  <a:pt x="1966023" y="165100"/>
                </a:lnTo>
                <a:lnTo>
                  <a:pt x="1962048" y="152400"/>
                </a:lnTo>
                <a:lnTo>
                  <a:pt x="1958098" y="152400"/>
                </a:lnTo>
                <a:lnTo>
                  <a:pt x="1953831" y="139700"/>
                </a:lnTo>
                <a:lnTo>
                  <a:pt x="1968753" y="139700"/>
                </a:lnTo>
                <a:lnTo>
                  <a:pt x="1972945" y="152400"/>
                </a:lnTo>
                <a:lnTo>
                  <a:pt x="1976983" y="165100"/>
                </a:lnTo>
                <a:close/>
              </a:path>
              <a:path w="2020570" h="1816100">
                <a:moveTo>
                  <a:pt x="50825" y="177800"/>
                </a:moveTo>
                <a:lnTo>
                  <a:pt x="35991" y="177800"/>
                </a:lnTo>
                <a:lnTo>
                  <a:pt x="39700" y="165100"/>
                </a:lnTo>
                <a:lnTo>
                  <a:pt x="54622" y="165100"/>
                </a:lnTo>
                <a:lnTo>
                  <a:pt x="50825" y="177800"/>
                </a:lnTo>
                <a:close/>
              </a:path>
              <a:path w="2020570" h="1816100">
                <a:moveTo>
                  <a:pt x="1984578" y="177800"/>
                </a:moveTo>
                <a:lnTo>
                  <a:pt x="1969744" y="177800"/>
                </a:lnTo>
                <a:lnTo>
                  <a:pt x="1965934" y="165100"/>
                </a:lnTo>
                <a:lnTo>
                  <a:pt x="1980869" y="165100"/>
                </a:lnTo>
                <a:lnTo>
                  <a:pt x="1984578" y="177800"/>
                </a:lnTo>
                <a:close/>
              </a:path>
              <a:path w="2020570" h="1816100">
                <a:moveTo>
                  <a:pt x="43840" y="190500"/>
                </a:moveTo>
                <a:lnTo>
                  <a:pt x="29057" y="190500"/>
                </a:lnTo>
                <a:lnTo>
                  <a:pt x="32435" y="177800"/>
                </a:lnTo>
                <a:lnTo>
                  <a:pt x="47320" y="177800"/>
                </a:lnTo>
                <a:lnTo>
                  <a:pt x="43840" y="190500"/>
                </a:lnTo>
                <a:close/>
              </a:path>
              <a:path w="2020570" h="1816100">
                <a:moveTo>
                  <a:pt x="1991512" y="190500"/>
                </a:moveTo>
                <a:lnTo>
                  <a:pt x="1976729" y="190500"/>
                </a:lnTo>
                <a:lnTo>
                  <a:pt x="1973249" y="177800"/>
                </a:lnTo>
                <a:lnTo>
                  <a:pt x="1988134" y="177800"/>
                </a:lnTo>
                <a:lnTo>
                  <a:pt x="1991512" y="190500"/>
                </a:lnTo>
                <a:close/>
              </a:path>
              <a:path w="2020570" h="1816100">
                <a:moveTo>
                  <a:pt x="37515" y="203200"/>
                </a:moveTo>
                <a:lnTo>
                  <a:pt x="22821" y="203200"/>
                </a:lnTo>
                <a:lnTo>
                  <a:pt x="25844" y="190500"/>
                </a:lnTo>
                <a:lnTo>
                  <a:pt x="40665" y="190500"/>
                </a:lnTo>
                <a:lnTo>
                  <a:pt x="37515" y="203200"/>
                </a:lnTo>
                <a:close/>
              </a:path>
              <a:path w="2020570" h="1816100">
                <a:moveTo>
                  <a:pt x="1997748" y="203200"/>
                </a:moveTo>
                <a:lnTo>
                  <a:pt x="1983054" y="203200"/>
                </a:lnTo>
                <a:lnTo>
                  <a:pt x="1979904" y="190500"/>
                </a:lnTo>
                <a:lnTo>
                  <a:pt x="1994725" y="190500"/>
                </a:lnTo>
                <a:lnTo>
                  <a:pt x="1997748" y="203200"/>
                </a:lnTo>
                <a:close/>
              </a:path>
              <a:path w="2020570" h="1816100">
                <a:moveTo>
                  <a:pt x="26885" y="228600"/>
                </a:moveTo>
                <a:lnTo>
                  <a:pt x="14782" y="228600"/>
                </a:lnTo>
                <a:lnTo>
                  <a:pt x="17284" y="215900"/>
                </a:lnTo>
                <a:lnTo>
                  <a:pt x="19964" y="203200"/>
                </a:lnTo>
                <a:lnTo>
                  <a:pt x="34658" y="203200"/>
                </a:lnTo>
                <a:lnTo>
                  <a:pt x="31864" y="215900"/>
                </a:lnTo>
                <a:lnTo>
                  <a:pt x="29337" y="215900"/>
                </a:lnTo>
                <a:lnTo>
                  <a:pt x="26885" y="228600"/>
                </a:lnTo>
                <a:close/>
              </a:path>
              <a:path w="2020570" h="1816100">
                <a:moveTo>
                  <a:pt x="2005787" y="228600"/>
                </a:moveTo>
                <a:lnTo>
                  <a:pt x="1993684" y="228600"/>
                </a:lnTo>
                <a:lnTo>
                  <a:pt x="1991233" y="215900"/>
                </a:lnTo>
                <a:lnTo>
                  <a:pt x="1988705" y="215900"/>
                </a:lnTo>
                <a:lnTo>
                  <a:pt x="1985911" y="203200"/>
                </a:lnTo>
                <a:lnTo>
                  <a:pt x="2000605" y="203200"/>
                </a:lnTo>
                <a:lnTo>
                  <a:pt x="2003285" y="215900"/>
                </a:lnTo>
                <a:lnTo>
                  <a:pt x="2005787" y="228600"/>
                </a:lnTo>
                <a:close/>
              </a:path>
              <a:path w="2020570" h="1816100">
                <a:moveTo>
                  <a:pt x="20777" y="254000"/>
                </a:moveTo>
                <a:lnTo>
                  <a:pt x="8420" y="254000"/>
                </a:lnTo>
                <a:lnTo>
                  <a:pt x="10350" y="241300"/>
                </a:lnTo>
                <a:lnTo>
                  <a:pt x="12471" y="228600"/>
                </a:lnTo>
                <a:lnTo>
                  <a:pt x="26936" y="228600"/>
                </a:lnTo>
                <a:lnTo>
                  <a:pt x="24676" y="241300"/>
                </a:lnTo>
                <a:lnTo>
                  <a:pt x="22669" y="241300"/>
                </a:lnTo>
                <a:lnTo>
                  <a:pt x="20777" y="254000"/>
                </a:lnTo>
                <a:close/>
              </a:path>
              <a:path w="2020570" h="1816100">
                <a:moveTo>
                  <a:pt x="2012149" y="254000"/>
                </a:moveTo>
                <a:lnTo>
                  <a:pt x="1999792" y="254000"/>
                </a:lnTo>
                <a:lnTo>
                  <a:pt x="1997900" y="241300"/>
                </a:lnTo>
                <a:lnTo>
                  <a:pt x="1995893" y="241300"/>
                </a:lnTo>
                <a:lnTo>
                  <a:pt x="1993633" y="228600"/>
                </a:lnTo>
                <a:lnTo>
                  <a:pt x="2008085" y="228600"/>
                </a:lnTo>
                <a:lnTo>
                  <a:pt x="2010219" y="241300"/>
                </a:lnTo>
                <a:lnTo>
                  <a:pt x="2012149" y="254000"/>
                </a:lnTo>
                <a:close/>
              </a:path>
              <a:path w="2020570" h="1816100">
                <a:moveTo>
                  <a:pt x="17627" y="266700"/>
                </a:moveTo>
                <a:lnTo>
                  <a:pt x="5130" y="266700"/>
                </a:lnTo>
                <a:lnTo>
                  <a:pt x="6680" y="254000"/>
                </a:lnTo>
                <a:lnTo>
                  <a:pt x="19138" y="254000"/>
                </a:lnTo>
                <a:lnTo>
                  <a:pt x="17627" y="266700"/>
                </a:lnTo>
                <a:close/>
              </a:path>
              <a:path w="2020570" h="1816100">
                <a:moveTo>
                  <a:pt x="2015439" y="266700"/>
                </a:moveTo>
                <a:lnTo>
                  <a:pt x="2002942" y="266700"/>
                </a:lnTo>
                <a:lnTo>
                  <a:pt x="2001431" y="254000"/>
                </a:lnTo>
                <a:lnTo>
                  <a:pt x="2013889" y="254000"/>
                </a:lnTo>
                <a:lnTo>
                  <a:pt x="2015439" y="266700"/>
                </a:lnTo>
                <a:close/>
              </a:path>
              <a:path w="2020570" h="1816100">
                <a:moveTo>
                  <a:pt x="14325" y="292100"/>
                </a:moveTo>
                <a:lnTo>
                  <a:pt x="1701" y="292100"/>
                </a:lnTo>
                <a:lnTo>
                  <a:pt x="2641" y="279400"/>
                </a:lnTo>
                <a:lnTo>
                  <a:pt x="3784" y="266700"/>
                </a:lnTo>
                <a:lnTo>
                  <a:pt x="17652" y="266700"/>
                </a:lnTo>
                <a:lnTo>
                  <a:pt x="16332" y="279400"/>
                </a:lnTo>
                <a:lnTo>
                  <a:pt x="15252" y="279400"/>
                </a:lnTo>
                <a:lnTo>
                  <a:pt x="14325" y="292100"/>
                </a:lnTo>
                <a:close/>
              </a:path>
              <a:path w="2020570" h="1816100">
                <a:moveTo>
                  <a:pt x="2018868" y="292100"/>
                </a:moveTo>
                <a:lnTo>
                  <a:pt x="2006244" y="292100"/>
                </a:lnTo>
                <a:lnTo>
                  <a:pt x="2005317" y="279400"/>
                </a:lnTo>
                <a:lnTo>
                  <a:pt x="2004237" y="279400"/>
                </a:lnTo>
                <a:lnTo>
                  <a:pt x="2002917" y="266700"/>
                </a:lnTo>
                <a:lnTo>
                  <a:pt x="2016785" y="266700"/>
                </a:lnTo>
                <a:lnTo>
                  <a:pt x="2017928" y="279400"/>
                </a:lnTo>
                <a:lnTo>
                  <a:pt x="2018868" y="292100"/>
                </a:lnTo>
                <a:close/>
              </a:path>
              <a:path w="2020570" h="1816100">
                <a:moveTo>
                  <a:pt x="12801" y="317500"/>
                </a:moveTo>
                <a:lnTo>
                  <a:pt x="101" y="317500"/>
                </a:lnTo>
                <a:lnTo>
                  <a:pt x="431" y="304800"/>
                </a:lnTo>
                <a:lnTo>
                  <a:pt x="952" y="292100"/>
                </a:lnTo>
                <a:lnTo>
                  <a:pt x="13627" y="292100"/>
                </a:lnTo>
                <a:lnTo>
                  <a:pt x="13106" y="304800"/>
                </a:lnTo>
                <a:lnTo>
                  <a:pt x="12801" y="317500"/>
                </a:lnTo>
                <a:close/>
              </a:path>
              <a:path w="2020570" h="1816100">
                <a:moveTo>
                  <a:pt x="2020468" y="317500"/>
                </a:moveTo>
                <a:lnTo>
                  <a:pt x="2007768" y="317500"/>
                </a:lnTo>
                <a:lnTo>
                  <a:pt x="2007450" y="304800"/>
                </a:lnTo>
                <a:lnTo>
                  <a:pt x="2006942" y="292100"/>
                </a:lnTo>
                <a:lnTo>
                  <a:pt x="2019604" y="292100"/>
                </a:lnTo>
                <a:lnTo>
                  <a:pt x="2020138" y="304800"/>
                </a:lnTo>
                <a:lnTo>
                  <a:pt x="2020468" y="317500"/>
                </a:lnTo>
                <a:close/>
              </a:path>
              <a:path w="2020570" h="1816100">
                <a:moveTo>
                  <a:pt x="13119" y="1511300"/>
                </a:moveTo>
                <a:lnTo>
                  <a:pt x="431" y="1511300"/>
                </a:lnTo>
                <a:lnTo>
                  <a:pt x="101" y="1498600"/>
                </a:lnTo>
                <a:lnTo>
                  <a:pt x="0" y="317500"/>
                </a:lnTo>
                <a:lnTo>
                  <a:pt x="12700" y="317500"/>
                </a:lnTo>
                <a:lnTo>
                  <a:pt x="12801" y="1498600"/>
                </a:lnTo>
                <a:lnTo>
                  <a:pt x="13119" y="1511300"/>
                </a:lnTo>
                <a:close/>
              </a:path>
              <a:path w="2020570" h="1816100">
                <a:moveTo>
                  <a:pt x="2020138" y="1511300"/>
                </a:moveTo>
                <a:lnTo>
                  <a:pt x="2007450" y="1511300"/>
                </a:lnTo>
                <a:lnTo>
                  <a:pt x="2007768" y="1498600"/>
                </a:lnTo>
                <a:lnTo>
                  <a:pt x="2007870" y="317500"/>
                </a:lnTo>
                <a:lnTo>
                  <a:pt x="2020570" y="317500"/>
                </a:lnTo>
                <a:lnTo>
                  <a:pt x="2020468" y="1498600"/>
                </a:lnTo>
                <a:lnTo>
                  <a:pt x="2020138" y="1511300"/>
                </a:lnTo>
                <a:close/>
              </a:path>
              <a:path w="2020570" h="1816100">
                <a:moveTo>
                  <a:pt x="15252" y="1536700"/>
                </a:moveTo>
                <a:lnTo>
                  <a:pt x="2641" y="1536700"/>
                </a:lnTo>
                <a:lnTo>
                  <a:pt x="1701" y="1524000"/>
                </a:lnTo>
                <a:lnTo>
                  <a:pt x="952" y="1511300"/>
                </a:lnTo>
                <a:lnTo>
                  <a:pt x="13614" y="1511300"/>
                </a:lnTo>
                <a:lnTo>
                  <a:pt x="14338" y="1524000"/>
                </a:lnTo>
                <a:lnTo>
                  <a:pt x="15252" y="1536700"/>
                </a:lnTo>
                <a:close/>
              </a:path>
              <a:path w="2020570" h="1816100">
                <a:moveTo>
                  <a:pt x="2017928" y="1536700"/>
                </a:moveTo>
                <a:lnTo>
                  <a:pt x="2005317" y="1536700"/>
                </a:lnTo>
                <a:lnTo>
                  <a:pt x="2006244" y="1524000"/>
                </a:lnTo>
                <a:lnTo>
                  <a:pt x="2006955" y="1511300"/>
                </a:lnTo>
                <a:lnTo>
                  <a:pt x="2019604" y="1511300"/>
                </a:lnTo>
                <a:lnTo>
                  <a:pt x="2018868" y="1524000"/>
                </a:lnTo>
                <a:lnTo>
                  <a:pt x="2017928" y="1536700"/>
                </a:lnTo>
                <a:close/>
              </a:path>
              <a:path w="2020570" h="1816100">
                <a:moveTo>
                  <a:pt x="20815" y="1562100"/>
                </a:moveTo>
                <a:lnTo>
                  <a:pt x="6680" y="1562100"/>
                </a:lnTo>
                <a:lnTo>
                  <a:pt x="5130" y="1549400"/>
                </a:lnTo>
                <a:lnTo>
                  <a:pt x="3784" y="1536700"/>
                </a:lnTo>
                <a:lnTo>
                  <a:pt x="16332" y="1536700"/>
                </a:lnTo>
                <a:lnTo>
                  <a:pt x="17652" y="1549400"/>
                </a:lnTo>
                <a:lnTo>
                  <a:pt x="19113" y="1549400"/>
                </a:lnTo>
                <a:lnTo>
                  <a:pt x="20815" y="1562100"/>
                </a:lnTo>
                <a:close/>
              </a:path>
              <a:path w="2020570" h="1816100">
                <a:moveTo>
                  <a:pt x="2013889" y="1562100"/>
                </a:moveTo>
                <a:lnTo>
                  <a:pt x="1999754" y="1562100"/>
                </a:lnTo>
                <a:lnTo>
                  <a:pt x="2001456" y="1549400"/>
                </a:lnTo>
                <a:lnTo>
                  <a:pt x="2002917" y="1549400"/>
                </a:lnTo>
                <a:lnTo>
                  <a:pt x="2004237" y="1536700"/>
                </a:lnTo>
                <a:lnTo>
                  <a:pt x="2016785" y="1536700"/>
                </a:lnTo>
                <a:lnTo>
                  <a:pt x="2015439" y="1549400"/>
                </a:lnTo>
                <a:lnTo>
                  <a:pt x="2013889" y="1562100"/>
                </a:lnTo>
                <a:close/>
              </a:path>
              <a:path w="2020570" h="1816100">
                <a:moveTo>
                  <a:pt x="26936" y="1587500"/>
                </a:moveTo>
                <a:lnTo>
                  <a:pt x="12471" y="1587500"/>
                </a:lnTo>
                <a:lnTo>
                  <a:pt x="10350" y="1574800"/>
                </a:lnTo>
                <a:lnTo>
                  <a:pt x="8420" y="1562100"/>
                </a:lnTo>
                <a:lnTo>
                  <a:pt x="20777" y="1562100"/>
                </a:lnTo>
                <a:lnTo>
                  <a:pt x="22669" y="1574800"/>
                </a:lnTo>
                <a:lnTo>
                  <a:pt x="24676" y="1574800"/>
                </a:lnTo>
                <a:lnTo>
                  <a:pt x="26936" y="1587500"/>
                </a:lnTo>
                <a:close/>
              </a:path>
              <a:path w="2020570" h="1816100">
                <a:moveTo>
                  <a:pt x="2008085" y="1587500"/>
                </a:moveTo>
                <a:lnTo>
                  <a:pt x="1993633" y="1587500"/>
                </a:lnTo>
                <a:lnTo>
                  <a:pt x="1995893" y="1574800"/>
                </a:lnTo>
                <a:lnTo>
                  <a:pt x="1997900" y="1574800"/>
                </a:lnTo>
                <a:lnTo>
                  <a:pt x="1999792" y="1562100"/>
                </a:lnTo>
                <a:lnTo>
                  <a:pt x="2012149" y="1562100"/>
                </a:lnTo>
                <a:lnTo>
                  <a:pt x="2010219" y="1574800"/>
                </a:lnTo>
                <a:lnTo>
                  <a:pt x="2008085" y="1587500"/>
                </a:lnTo>
                <a:close/>
              </a:path>
              <a:path w="2020570" h="1816100">
                <a:moveTo>
                  <a:pt x="31915" y="1600200"/>
                </a:moveTo>
                <a:lnTo>
                  <a:pt x="17284" y="1600200"/>
                </a:lnTo>
                <a:lnTo>
                  <a:pt x="14782" y="1587500"/>
                </a:lnTo>
                <a:lnTo>
                  <a:pt x="29286" y="1587500"/>
                </a:lnTo>
                <a:lnTo>
                  <a:pt x="31915" y="1600200"/>
                </a:lnTo>
                <a:close/>
              </a:path>
              <a:path w="2020570" h="1816100">
                <a:moveTo>
                  <a:pt x="2003285" y="1600200"/>
                </a:moveTo>
                <a:lnTo>
                  <a:pt x="1988654" y="1600200"/>
                </a:lnTo>
                <a:lnTo>
                  <a:pt x="1991283" y="1587500"/>
                </a:lnTo>
                <a:lnTo>
                  <a:pt x="2005787" y="1587500"/>
                </a:lnTo>
                <a:lnTo>
                  <a:pt x="2003285" y="1600200"/>
                </a:lnTo>
                <a:close/>
              </a:path>
              <a:path w="2020570" h="1816100">
                <a:moveTo>
                  <a:pt x="40665" y="1625600"/>
                </a:moveTo>
                <a:lnTo>
                  <a:pt x="25844" y="1625600"/>
                </a:lnTo>
                <a:lnTo>
                  <a:pt x="22821" y="1612900"/>
                </a:lnTo>
                <a:lnTo>
                  <a:pt x="19964" y="1600200"/>
                </a:lnTo>
                <a:lnTo>
                  <a:pt x="31864" y="1600200"/>
                </a:lnTo>
                <a:lnTo>
                  <a:pt x="34658" y="1612900"/>
                </a:lnTo>
                <a:lnTo>
                  <a:pt x="37515" y="1612900"/>
                </a:lnTo>
                <a:lnTo>
                  <a:pt x="40665" y="1625600"/>
                </a:lnTo>
                <a:close/>
              </a:path>
              <a:path w="2020570" h="1816100">
                <a:moveTo>
                  <a:pt x="1994725" y="1625600"/>
                </a:moveTo>
                <a:lnTo>
                  <a:pt x="1979904" y="1625600"/>
                </a:lnTo>
                <a:lnTo>
                  <a:pt x="1983054" y="1612900"/>
                </a:lnTo>
                <a:lnTo>
                  <a:pt x="1985911" y="1612900"/>
                </a:lnTo>
                <a:lnTo>
                  <a:pt x="1988705" y="1600200"/>
                </a:lnTo>
                <a:lnTo>
                  <a:pt x="2000605" y="1600200"/>
                </a:lnTo>
                <a:lnTo>
                  <a:pt x="1997748" y="1612900"/>
                </a:lnTo>
                <a:lnTo>
                  <a:pt x="1994725" y="1625600"/>
                </a:lnTo>
                <a:close/>
              </a:path>
              <a:path w="2020570" h="1816100">
                <a:moveTo>
                  <a:pt x="47320" y="1638300"/>
                </a:moveTo>
                <a:lnTo>
                  <a:pt x="32435" y="1638300"/>
                </a:lnTo>
                <a:lnTo>
                  <a:pt x="29057" y="1625600"/>
                </a:lnTo>
                <a:lnTo>
                  <a:pt x="43840" y="1625600"/>
                </a:lnTo>
                <a:lnTo>
                  <a:pt x="47320" y="1638300"/>
                </a:lnTo>
                <a:close/>
              </a:path>
              <a:path w="2020570" h="1816100">
                <a:moveTo>
                  <a:pt x="1988134" y="1638300"/>
                </a:moveTo>
                <a:lnTo>
                  <a:pt x="1973249" y="1638300"/>
                </a:lnTo>
                <a:lnTo>
                  <a:pt x="1976729" y="1625600"/>
                </a:lnTo>
                <a:lnTo>
                  <a:pt x="1991512" y="1625600"/>
                </a:lnTo>
                <a:lnTo>
                  <a:pt x="1988134" y="1638300"/>
                </a:lnTo>
                <a:close/>
              </a:path>
              <a:path w="2020570" h="1816100">
                <a:moveTo>
                  <a:pt x="54622" y="1651000"/>
                </a:moveTo>
                <a:lnTo>
                  <a:pt x="39700" y="1651000"/>
                </a:lnTo>
                <a:lnTo>
                  <a:pt x="35991" y="1638300"/>
                </a:lnTo>
                <a:lnTo>
                  <a:pt x="50825" y="1638300"/>
                </a:lnTo>
                <a:lnTo>
                  <a:pt x="54622" y="1651000"/>
                </a:lnTo>
                <a:close/>
              </a:path>
              <a:path w="2020570" h="1816100">
                <a:moveTo>
                  <a:pt x="1980869" y="1651000"/>
                </a:moveTo>
                <a:lnTo>
                  <a:pt x="1965934" y="1651000"/>
                </a:lnTo>
                <a:lnTo>
                  <a:pt x="1969744" y="1638300"/>
                </a:lnTo>
                <a:lnTo>
                  <a:pt x="1984578" y="1638300"/>
                </a:lnTo>
                <a:lnTo>
                  <a:pt x="1980869" y="1651000"/>
                </a:lnTo>
                <a:close/>
              </a:path>
              <a:path w="2020570" h="1816100">
                <a:moveTo>
                  <a:pt x="62547" y="1663700"/>
                </a:moveTo>
                <a:lnTo>
                  <a:pt x="47625" y="1663700"/>
                </a:lnTo>
                <a:lnTo>
                  <a:pt x="43586" y="1651000"/>
                </a:lnTo>
                <a:lnTo>
                  <a:pt x="58432" y="1651000"/>
                </a:lnTo>
                <a:lnTo>
                  <a:pt x="62547" y="1663700"/>
                </a:lnTo>
                <a:close/>
              </a:path>
              <a:path w="2020570" h="1816100">
                <a:moveTo>
                  <a:pt x="1972945" y="1663700"/>
                </a:moveTo>
                <a:lnTo>
                  <a:pt x="1958009" y="1663700"/>
                </a:lnTo>
                <a:lnTo>
                  <a:pt x="1962137" y="1651000"/>
                </a:lnTo>
                <a:lnTo>
                  <a:pt x="1976983" y="1651000"/>
                </a:lnTo>
                <a:lnTo>
                  <a:pt x="1972945" y="1663700"/>
                </a:lnTo>
                <a:close/>
              </a:path>
              <a:path w="2020570" h="1816100">
                <a:moveTo>
                  <a:pt x="71081" y="1676400"/>
                </a:moveTo>
                <a:lnTo>
                  <a:pt x="56172" y="1676400"/>
                </a:lnTo>
                <a:lnTo>
                  <a:pt x="51816" y="1663700"/>
                </a:lnTo>
                <a:lnTo>
                  <a:pt x="66662" y="1663700"/>
                </a:lnTo>
                <a:lnTo>
                  <a:pt x="71081" y="1676400"/>
                </a:lnTo>
                <a:close/>
              </a:path>
              <a:path w="2020570" h="1816100">
                <a:moveTo>
                  <a:pt x="1964397" y="1676400"/>
                </a:moveTo>
                <a:lnTo>
                  <a:pt x="1949488" y="1676400"/>
                </a:lnTo>
                <a:lnTo>
                  <a:pt x="1953907" y="1663700"/>
                </a:lnTo>
                <a:lnTo>
                  <a:pt x="1968753" y="1663700"/>
                </a:lnTo>
                <a:lnTo>
                  <a:pt x="1964397" y="1676400"/>
                </a:lnTo>
                <a:close/>
              </a:path>
              <a:path w="2020570" h="1816100">
                <a:moveTo>
                  <a:pt x="80187" y="1689100"/>
                </a:moveTo>
                <a:lnTo>
                  <a:pt x="65341" y="1689100"/>
                </a:lnTo>
                <a:lnTo>
                  <a:pt x="60680" y="1676400"/>
                </a:lnTo>
                <a:lnTo>
                  <a:pt x="75476" y="1676400"/>
                </a:lnTo>
                <a:lnTo>
                  <a:pt x="80187" y="1689100"/>
                </a:lnTo>
                <a:close/>
              </a:path>
              <a:path w="2020570" h="1816100">
                <a:moveTo>
                  <a:pt x="1955228" y="1689100"/>
                </a:moveTo>
                <a:lnTo>
                  <a:pt x="1940382" y="1689100"/>
                </a:lnTo>
                <a:lnTo>
                  <a:pt x="1945093" y="1676400"/>
                </a:lnTo>
                <a:lnTo>
                  <a:pt x="1959876" y="1676400"/>
                </a:lnTo>
                <a:lnTo>
                  <a:pt x="1955228" y="1689100"/>
                </a:lnTo>
                <a:close/>
              </a:path>
              <a:path w="2020570" h="1816100">
                <a:moveTo>
                  <a:pt x="89852" y="1701800"/>
                </a:moveTo>
                <a:lnTo>
                  <a:pt x="75107" y="1701800"/>
                </a:lnTo>
                <a:lnTo>
                  <a:pt x="70154" y="1689100"/>
                </a:lnTo>
                <a:lnTo>
                  <a:pt x="84861" y="1689100"/>
                </a:lnTo>
                <a:lnTo>
                  <a:pt x="89852" y="1701800"/>
                </a:lnTo>
                <a:close/>
              </a:path>
              <a:path w="2020570" h="1816100">
                <a:moveTo>
                  <a:pt x="1945462" y="1701800"/>
                </a:moveTo>
                <a:lnTo>
                  <a:pt x="1930717" y="1701800"/>
                </a:lnTo>
                <a:lnTo>
                  <a:pt x="1935708" y="1689100"/>
                </a:lnTo>
                <a:lnTo>
                  <a:pt x="1950415" y="1689100"/>
                </a:lnTo>
                <a:lnTo>
                  <a:pt x="1945462" y="1701800"/>
                </a:lnTo>
                <a:close/>
              </a:path>
              <a:path w="2020570" h="1816100">
                <a:moveTo>
                  <a:pt x="100063" y="1714500"/>
                </a:moveTo>
                <a:lnTo>
                  <a:pt x="85445" y="1714500"/>
                </a:lnTo>
                <a:lnTo>
                  <a:pt x="80213" y="1701800"/>
                </a:lnTo>
                <a:lnTo>
                  <a:pt x="94792" y="1701800"/>
                </a:lnTo>
                <a:lnTo>
                  <a:pt x="100063" y="1714500"/>
                </a:lnTo>
                <a:close/>
              </a:path>
              <a:path w="2020570" h="1816100">
                <a:moveTo>
                  <a:pt x="1935124" y="1714500"/>
                </a:moveTo>
                <a:lnTo>
                  <a:pt x="1920506" y="1714500"/>
                </a:lnTo>
                <a:lnTo>
                  <a:pt x="1925777" y="1701800"/>
                </a:lnTo>
                <a:lnTo>
                  <a:pt x="1940356" y="1701800"/>
                </a:lnTo>
                <a:lnTo>
                  <a:pt x="1935124" y="1714500"/>
                </a:lnTo>
                <a:close/>
              </a:path>
              <a:path w="2020570" h="1816100">
                <a:moveTo>
                  <a:pt x="116357" y="1727200"/>
                </a:moveTo>
                <a:lnTo>
                  <a:pt x="96329" y="1727200"/>
                </a:lnTo>
                <a:lnTo>
                  <a:pt x="90817" y="1714500"/>
                </a:lnTo>
                <a:lnTo>
                  <a:pt x="110693" y="1714500"/>
                </a:lnTo>
                <a:lnTo>
                  <a:pt x="116357" y="1727200"/>
                </a:lnTo>
                <a:close/>
              </a:path>
              <a:path w="2020570" h="1816100">
                <a:moveTo>
                  <a:pt x="1924227" y="1727200"/>
                </a:moveTo>
                <a:lnTo>
                  <a:pt x="1904212" y="1727200"/>
                </a:lnTo>
                <a:lnTo>
                  <a:pt x="1909876" y="1714500"/>
                </a:lnTo>
                <a:lnTo>
                  <a:pt x="1929739" y="1714500"/>
                </a:lnTo>
                <a:lnTo>
                  <a:pt x="1924227" y="1727200"/>
                </a:lnTo>
                <a:close/>
              </a:path>
              <a:path w="2020570" h="1816100">
                <a:moveTo>
                  <a:pt x="127838" y="1739900"/>
                </a:moveTo>
                <a:lnTo>
                  <a:pt x="107759" y="1739900"/>
                </a:lnTo>
                <a:lnTo>
                  <a:pt x="101980" y="1727200"/>
                </a:lnTo>
                <a:lnTo>
                  <a:pt x="121920" y="1727200"/>
                </a:lnTo>
                <a:lnTo>
                  <a:pt x="127838" y="1739900"/>
                </a:lnTo>
                <a:close/>
              </a:path>
              <a:path w="2020570" h="1816100">
                <a:moveTo>
                  <a:pt x="1912810" y="1739900"/>
                </a:moveTo>
                <a:lnTo>
                  <a:pt x="1892731" y="1739900"/>
                </a:lnTo>
                <a:lnTo>
                  <a:pt x="1898650" y="1727200"/>
                </a:lnTo>
                <a:lnTo>
                  <a:pt x="1918589" y="1727200"/>
                </a:lnTo>
                <a:lnTo>
                  <a:pt x="1912810" y="1739900"/>
                </a:lnTo>
                <a:close/>
              </a:path>
              <a:path w="2020570" h="1816100">
                <a:moveTo>
                  <a:pt x="145923" y="1752600"/>
                </a:moveTo>
                <a:lnTo>
                  <a:pt x="125844" y="1752600"/>
                </a:lnTo>
                <a:lnTo>
                  <a:pt x="119684" y="1739900"/>
                </a:lnTo>
                <a:lnTo>
                  <a:pt x="139661" y="1739900"/>
                </a:lnTo>
                <a:lnTo>
                  <a:pt x="145923" y="1752600"/>
                </a:lnTo>
                <a:close/>
              </a:path>
              <a:path w="2020570" h="1816100">
                <a:moveTo>
                  <a:pt x="1894725" y="1752600"/>
                </a:moveTo>
                <a:lnTo>
                  <a:pt x="1874647" y="1752600"/>
                </a:lnTo>
                <a:lnTo>
                  <a:pt x="1880908" y="1739900"/>
                </a:lnTo>
                <a:lnTo>
                  <a:pt x="1900872" y="1739900"/>
                </a:lnTo>
                <a:lnTo>
                  <a:pt x="1894725" y="1752600"/>
                </a:lnTo>
                <a:close/>
              </a:path>
              <a:path w="2020570" h="1816100">
                <a:moveTo>
                  <a:pt x="165011" y="1765300"/>
                </a:moveTo>
                <a:lnTo>
                  <a:pt x="138506" y="1765300"/>
                </a:lnTo>
                <a:lnTo>
                  <a:pt x="132118" y="1752600"/>
                </a:lnTo>
                <a:lnTo>
                  <a:pt x="158419" y="1752600"/>
                </a:lnTo>
                <a:lnTo>
                  <a:pt x="165011" y="1765300"/>
                </a:lnTo>
                <a:close/>
              </a:path>
              <a:path w="2020570" h="1816100">
                <a:moveTo>
                  <a:pt x="1882063" y="1765300"/>
                </a:moveTo>
                <a:lnTo>
                  <a:pt x="1855558" y="1765300"/>
                </a:lnTo>
                <a:lnTo>
                  <a:pt x="1862150" y="1752600"/>
                </a:lnTo>
                <a:lnTo>
                  <a:pt x="1888451" y="1752600"/>
                </a:lnTo>
                <a:lnTo>
                  <a:pt x="1882063" y="1765300"/>
                </a:lnTo>
                <a:close/>
              </a:path>
              <a:path w="2020570" h="1816100">
                <a:moveTo>
                  <a:pt x="185026" y="1778000"/>
                </a:moveTo>
                <a:lnTo>
                  <a:pt x="158356" y="1778000"/>
                </a:lnTo>
                <a:lnTo>
                  <a:pt x="151625" y="1765300"/>
                </a:lnTo>
                <a:lnTo>
                  <a:pt x="178117" y="1765300"/>
                </a:lnTo>
                <a:lnTo>
                  <a:pt x="185026" y="1778000"/>
                </a:lnTo>
                <a:close/>
              </a:path>
              <a:path w="2020570" h="1816100">
                <a:moveTo>
                  <a:pt x="1862213" y="1778000"/>
                </a:moveTo>
                <a:lnTo>
                  <a:pt x="1835543" y="1778000"/>
                </a:lnTo>
                <a:lnTo>
                  <a:pt x="1842439" y="1765300"/>
                </a:lnTo>
                <a:lnTo>
                  <a:pt x="1868944" y="1765300"/>
                </a:lnTo>
                <a:lnTo>
                  <a:pt x="1862213" y="1778000"/>
                </a:lnTo>
                <a:close/>
              </a:path>
              <a:path w="2020570" h="1816100">
                <a:moveTo>
                  <a:pt x="213042" y="1790700"/>
                </a:moveTo>
                <a:lnTo>
                  <a:pt x="179171" y="1790700"/>
                </a:lnTo>
                <a:lnTo>
                  <a:pt x="172123" y="1778000"/>
                </a:lnTo>
                <a:lnTo>
                  <a:pt x="205765" y="1778000"/>
                </a:lnTo>
                <a:lnTo>
                  <a:pt x="213042" y="1790700"/>
                </a:lnTo>
                <a:close/>
              </a:path>
              <a:path w="2020570" h="1816100">
                <a:moveTo>
                  <a:pt x="1841398" y="1790700"/>
                </a:moveTo>
                <a:lnTo>
                  <a:pt x="1807527" y="1790700"/>
                </a:lnTo>
                <a:lnTo>
                  <a:pt x="1814804" y="1778000"/>
                </a:lnTo>
                <a:lnTo>
                  <a:pt x="1848434" y="1778000"/>
                </a:lnTo>
                <a:lnTo>
                  <a:pt x="1841398" y="1790700"/>
                </a:lnTo>
                <a:close/>
              </a:path>
              <a:path w="2020570" h="1816100">
                <a:moveTo>
                  <a:pt x="249961" y="1803400"/>
                </a:moveTo>
                <a:lnTo>
                  <a:pt x="208305" y="1803400"/>
                </a:lnTo>
                <a:lnTo>
                  <a:pt x="200888" y="1790700"/>
                </a:lnTo>
                <a:lnTo>
                  <a:pt x="242265" y="1790700"/>
                </a:lnTo>
                <a:lnTo>
                  <a:pt x="249961" y="1803400"/>
                </a:lnTo>
                <a:close/>
              </a:path>
              <a:path w="2020570" h="1816100">
                <a:moveTo>
                  <a:pt x="1812264" y="1803400"/>
                </a:moveTo>
                <a:lnTo>
                  <a:pt x="1770608" y="1803400"/>
                </a:lnTo>
                <a:lnTo>
                  <a:pt x="1778304" y="1790700"/>
                </a:lnTo>
                <a:lnTo>
                  <a:pt x="1819681" y="1790700"/>
                </a:lnTo>
                <a:lnTo>
                  <a:pt x="1812264" y="1803400"/>
                </a:lnTo>
                <a:close/>
              </a:path>
              <a:path w="2020570" h="1816100">
                <a:moveTo>
                  <a:pt x="1773847" y="1816100"/>
                </a:moveTo>
                <a:lnTo>
                  <a:pt x="246722" y="1816100"/>
                </a:lnTo>
                <a:lnTo>
                  <a:pt x="238874" y="1803400"/>
                </a:lnTo>
                <a:lnTo>
                  <a:pt x="1781695" y="1803400"/>
                </a:lnTo>
                <a:lnTo>
                  <a:pt x="1773847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145268" y="4860290"/>
            <a:ext cx="2007107" cy="1814195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3851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67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04490" y="4830854"/>
            <a:ext cx="2686384" cy="1910801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3660" y="4572000"/>
            <a:ext cx="3279140" cy="2244725"/>
          </a:xfrm>
          <a:custGeom>
            <a:avLst/>
            <a:gdLst/>
            <a:ahLst/>
            <a:cxnLst/>
            <a:rect l="l" t="t" r="r" b="b"/>
            <a:pathLst>
              <a:path w="3053715" h="2244725">
                <a:moveTo>
                  <a:pt x="12700" y="2244725"/>
                </a:moveTo>
                <a:lnTo>
                  <a:pt x="0" y="2244725"/>
                </a:lnTo>
                <a:lnTo>
                  <a:pt x="0" y="6350"/>
                </a:lnTo>
                <a:lnTo>
                  <a:pt x="6350" y="0"/>
                </a:lnTo>
                <a:lnTo>
                  <a:pt x="3047365" y="0"/>
                </a:lnTo>
                <a:lnTo>
                  <a:pt x="305371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244725"/>
                </a:lnTo>
                <a:close/>
              </a:path>
              <a:path w="3053715" h="2244725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3053715" h="2244725">
                <a:moveTo>
                  <a:pt x="3041015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3041015" y="6350"/>
                </a:lnTo>
                <a:lnTo>
                  <a:pt x="3041015" y="12700"/>
                </a:lnTo>
                <a:close/>
              </a:path>
              <a:path w="3053715" h="2244725">
                <a:moveTo>
                  <a:pt x="3053715" y="2244725"/>
                </a:moveTo>
                <a:lnTo>
                  <a:pt x="3041015" y="2244725"/>
                </a:lnTo>
                <a:lnTo>
                  <a:pt x="3041015" y="6350"/>
                </a:lnTo>
                <a:lnTo>
                  <a:pt x="3047365" y="12700"/>
                </a:lnTo>
                <a:lnTo>
                  <a:pt x="3053715" y="12700"/>
                </a:lnTo>
                <a:lnTo>
                  <a:pt x="3053715" y="2244725"/>
                </a:lnTo>
                <a:close/>
              </a:path>
              <a:path w="3053715" h="2244725">
                <a:moveTo>
                  <a:pt x="3053715" y="12700"/>
                </a:moveTo>
                <a:lnTo>
                  <a:pt x="3047365" y="12700"/>
                </a:lnTo>
                <a:lnTo>
                  <a:pt x="3041015" y="6350"/>
                </a:lnTo>
                <a:lnTo>
                  <a:pt x="3053715" y="6350"/>
                </a:lnTo>
                <a:lnTo>
                  <a:pt x="3053715" y="127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4370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4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3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1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4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2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8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8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81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9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8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52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52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8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8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9" y="1600200"/>
                </a:moveTo>
                <a:lnTo>
                  <a:pt x="1994433" y="1600200"/>
                </a:lnTo>
                <a:lnTo>
                  <a:pt x="1996566" y="1587500"/>
                </a:lnTo>
                <a:lnTo>
                  <a:pt x="2010752" y="1587500"/>
                </a:lnTo>
                <a:lnTo>
                  <a:pt x="2008759" y="1600200"/>
                </a:lnTo>
                <a:close/>
              </a:path>
              <a:path w="2020570" h="1816100">
                <a:moveTo>
                  <a:pt x="28181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81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8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8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87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2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1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3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4" y="1790700"/>
                </a:moveTo>
                <a:lnTo>
                  <a:pt x="1826894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4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41106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6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26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46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7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589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198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5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14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393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1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1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5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1" y="1536700"/>
                </a:lnTo>
                <a:lnTo>
                  <a:pt x="14122" y="1536700"/>
                </a:lnTo>
                <a:lnTo>
                  <a:pt x="14985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1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14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14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393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54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198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5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198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589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46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46" y="1689100"/>
                </a:lnTo>
                <a:close/>
              </a:path>
              <a:path w="2020570" h="1816100">
                <a:moveTo>
                  <a:pt x="1967737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7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26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13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13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3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58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3851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67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圆角矩形 15"/>
          <p:cNvSpPr/>
          <p:nvPr/>
        </p:nvSpPr>
        <p:spPr>
          <a:xfrm>
            <a:off x="3543300" y="4828540"/>
            <a:ext cx="2209800" cy="1905000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4915535"/>
            <a:ext cx="1606550" cy="169100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800" y="5327015"/>
            <a:ext cx="1938020" cy="7137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0" y="4940300"/>
            <a:ext cx="1397000" cy="16103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951095"/>
            <a:ext cx="1442720" cy="1587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92" y="838200"/>
            <a:ext cx="3777615" cy="3283585"/>
          </a:xfrm>
          <a:prstGeom prst="rect">
            <a:avLst/>
          </a:prstGeom>
        </p:spPr>
      </p:pic>
      <p:sp>
        <p:nvSpPr>
          <p:cNvPr id="25" name="object 6"/>
          <p:cNvSpPr txBox="1"/>
          <p:nvPr/>
        </p:nvSpPr>
        <p:spPr>
          <a:xfrm>
            <a:off x="76200" y="4288398"/>
            <a:ext cx="4419600" cy="2582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 panose="020B0604020202020204"/>
                <a:cs typeface="Arial" panose="020B0604020202020204"/>
              </a:rPr>
              <a:t>EPP-1158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PP LUGGAGE</a:t>
            </a:r>
            <a:r>
              <a:rPr sz="1800" u="heavy" spc="-100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COLLECT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ION</a:t>
            </a:r>
            <a:endParaRPr sz="18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14IN//20IN//24IN/28IN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Color matching accessories </a:t>
            </a: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 </a:t>
            </a:r>
            <a:r>
              <a:rPr lang="en-US" sz="1600" spc="-5" dirty="0">
                <a:latin typeface="Arial" panose="020B0604020202020204"/>
                <a:cs typeface="Arial" panose="020B0604020202020204"/>
              </a:rPr>
              <a:t>Iron</a:t>
            </a:r>
            <a:r>
              <a:rPr sz="1600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trolley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Premium No. 8 Single Zipper </a:t>
            </a:r>
          </a:p>
          <a:p>
            <a:pPr marL="12700" marR="41402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Built-in </a:t>
            </a:r>
            <a:r>
              <a:rPr sz="1600" spc="-95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lock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Silent wheels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210D </a:t>
            </a:r>
            <a:r>
              <a:rPr lang="en-US" sz="1600" spc="-5" dirty="0">
                <a:latin typeface="Arial" panose="020B0604020202020204"/>
                <a:cs typeface="Arial" panose="020B0604020202020204"/>
              </a:rPr>
              <a:t>thicken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lining  </a:t>
            </a:r>
          </a:p>
          <a:p>
            <a:pPr marL="12700" marR="100076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MOQ: 600 sets </a:t>
            </a:r>
            <a:r>
              <a:rPr sz="1400" spc="-5" dirty="0">
                <a:latin typeface="Arial" panose="020B0604020202020204"/>
                <a:cs typeface="Arial" panose="020B0604020202020204"/>
              </a:rPr>
              <a:t>    </a:t>
            </a:r>
            <a:endParaRPr sz="1400" dirty="0">
              <a:latin typeface="Arial" panose="020B0604020202020204"/>
              <a:cs typeface="Arial" panose="020B0604020202020204"/>
            </a:endParaRPr>
          </a:p>
        </p:txBody>
      </p:sp>
      <p:pic>
        <p:nvPicPr>
          <p:cNvPr id="26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9022" y="1981200"/>
            <a:ext cx="2169698" cy="1885949"/>
          </a:xfrm>
          <a:prstGeom prst="rect">
            <a:avLst/>
          </a:prstGeom>
        </p:spPr>
      </p:pic>
      <p:pic>
        <p:nvPicPr>
          <p:cNvPr id="27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4151" y="1905000"/>
            <a:ext cx="2169698" cy="1885949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09467"/>
            <a:ext cx="5563402" cy="312309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76923" y="1524102"/>
            <a:ext cx="1598509" cy="2867298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677193" y="1600173"/>
            <a:ext cx="2104826" cy="2876596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0482" y="4735195"/>
            <a:ext cx="2531745" cy="0"/>
          </a:xfrm>
          <a:custGeom>
            <a:avLst/>
            <a:gdLst/>
            <a:ahLst/>
            <a:cxnLst/>
            <a:rect l="l" t="t" r="r" b="b"/>
            <a:pathLst>
              <a:path w="2531745">
                <a:moveTo>
                  <a:pt x="0" y="0"/>
                </a:moveTo>
                <a:lnTo>
                  <a:pt x="2531135" y="0"/>
                </a:lnTo>
              </a:path>
            </a:pathLst>
          </a:custGeom>
          <a:ln w="13969">
            <a:solidFill>
              <a:srgbClr val="5F95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660" y="4753609"/>
            <a:ext cx="3130830" cy="2073910"/>
          </a:xfrm>
          <a:custGeom>
            <a:avLst/>
            <a:gdLst/>
            <a:ahLst/>
            <a:cxnLst/>
            <a:rect l="l" t="t" r="r" b="b"/>
            <a:pathLst>
              <a:path w="3053715" h="2073909">
                <a:moveTo>
                  <a:pt x="3047365" y="2073910"/>
                </a:moveTo>
                <a:lnTo>
                  <a:pt x="6350" y="2073910"/>
                </a:lnTo>
                <a:lnTo>
                  <a:pt x="4381" y="2073605"/>
                </a:lnTo>
                <a:lnTo>
                  <a:pt x="2616" y="2072690"/>
                </a:lnTo>
                <a:lnTo>
                  <a:pt x="1206" y="2071293"/>
                </a:lnTo>
                <a:lnTo>
                  <a:pt x="304" y="2069515"/>
                </a:lnTo>
                <a:lnTo>
                  <a:pt x="0" y="2067560"/>
                </a:lnTo>
                <a:lnTo>
                  <a:pt x="0" y="6350"/>
                </a:lnTo>
                <a:lnTo>
                  <a:pt x="6350" y="0"/>
                </a:lnTo>
                <a:lnTo>
                  <a:pt x="3047365" y="0"/>
                </a:lnTo>
                <a:lnTo>
                  <a:pt x="305371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061210"/>
                </a:lnTo>
                <a:lnTo>
                  <a:pt x="6350" y="2061210"/>
                </a:lnTo>
                <a:lnTo>
                  <a:pt x="12700" y="2067560"/>
                </a:lnTo>
                <a:lnTo>
                  <a:pt x="3053715" y="2067560"/>
                </a:lnTo>
                <a:lnTo>
                  <a:pt x="3053410" y="2069515"/>
                </a:lnTo>
                <a:lnTo>
                  <a:pt x="3052495" y="2071293"/>
                </a:lnTo>
                <a:lnTo>
                  <a:pt x="3051098" y="2072690"/>
                </a:lnTo>
                <a:lnTo>
                  <a:pt x="3049320" y="2073605"/>
                </a:lnTo>
                <a:lnTo>
                  <a:pt x="3047365" y="2073910"/>
                </a:lnTo>
                <a:close/>
              </a:path>
              <a:path w="3053715" h="2073909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3053715" h="2073909">
                <a:moveTo>
                  <a:pt x="3041015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3041015" y="6350"/>
                </a:lnTo>
                <a:lnTo>
                  <a:pt x="3041015" y="12700"/>
                </a:lnTo>
                <a:close/>
              </a:path>
              <a:path w="3053715" h="2073909">
                <a:moveTo>
                  <a:pt x="3041015" y="2067560"/>
                </a:moveTo>
                <a:lnTo>
                  <a:pt x="3041015" y="6350"/>
                </a:lnTo>
                <a:lnTo>
                  <a:pt x="3047365" y="12700"/>
                </a:lnTo>
                <a:lnTo>
                  <a:pt x="3053715" y="12700"/>
                </a:lnTo>
                <a:lnTo>
                  <a:pt x="3053715" y="2061210"/>
                </a:lnTo>
                <a:lnTo>
                  <a:pt x="3047365" y="2061210"/>
                </a:lnTo>
                <a:lnTo>
                  <a:pt x="3041015" y="2067560"/>
                </a:lnTo>
                <a:close/>
              </a:path>
              <a:path w="3053715" h="2073909">
                <a:moveTo>
                  <a:pt x="3053715" y="12700"/>
                </a:moveTo>
                <a:lnTo>
                  <a:pt x="3047365" y="12700"/>
                </a:lnTo>
                <a:lnTo>
                  <a:pt x="3041015" y="6350"/>
                </a:lnTo>
                <a:lnTo>
                  <a:pt x="3053715" y="6350"/>
                </a:lnTo>
                <a:lnTo>
                  <a:pt x="3053715" y="12700"/>
                </a:lnTo>
                <a:close/>
              </a:path>
              <a:path w="3053715" h="2073909">
                <a:moveTo>
                  <a:pt x="12700" y="2067560"/>
                </a:moveTo>
                <a:lnTo>
                  <a:pt x="6350" y="2061210"/>
                </a:lnTo>
                <a:lnTo>
                  <a:pt x="12700" y="2061210"/>
                </a:lnTo>
                <a:lnTo>
                  <a:pt x="12700" y="2067560"/>
                </a:lnTo>
                <a:close/>
              </a:path>
              <a:path w="3053715" h="2073909">
                <a:moveTo>
                  <a:pt x="3041015" y="2067560"/>
                </a:moveTo>
                <a:lnTo>
                  <a:pt x="12700" y="2067560"/>
                </a:lnTo>
                <a:lnTo>
                  <a:pt x="12700" y="2061210"/>
                </a:lnTo>
                <a:lnTo>
                  <a:pt x="3041015" y="2061210"/>
                </a:lnTo>
                <a:lnTo>
                  <a:pt x="3041015" y="2067560"/>
                </a:lnTo>
                <a:close/>
              </a:path>
              <a:path w="3053715" h="2073909">
                <a:moveTo>
                  <a:pt x="3053715" y="2067560"/>
                </a:moveTo>
                <a:lnTo>
                  <a:pt x="3041015" y="2067560"/>
                </a:lnTo>
                <a:lnTo>
                  <a:pt x="3047365" y="2061210"/>
                </a:lnTo>
                <a:lnTo>
                  <a:pt x="3053715" y="2061210"/>
                </a:lnTo>
                <a:lnTo>
                  <a:pt x="3053715" y="206756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58750" y="4022090"/>
            <a:ext cx="4487545" cy="2723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 panose="020B0604020202020204"/>
                <a:cs typeface="Arial" panose="020B0604020202020204"/>
              </a:rPr>
              <a:t>EPP-1321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 panose="020B0604020202020204"/>
                <a:cs typeface="Arial" panose="020B0604020202020204"/>
              </a:rPr>
              <a:t>PP LUGGAGE</a:t>
            </a:r>
            <a:r>
              <a:rPr sz="1800" spc="-100" dirty="0">
                <a:latin typeface="Arial" panose="020B0604020202020204"/>
                <a:cs typeface="Arial" panose="020B0604020202020204"/>
              </a:rPr>
              <a:t> 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COLLECTION</a:t>
            </a:r>
            <a:endParaRPr sz="18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1570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20IN/24IN/28IN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Color matching accessories  </a:t>
            </a: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Aluminum</a:t>
            </a:r>
            <a:r>
              <a:rPr sz="1600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trolley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Premium No. 8 Single Zipper  </a:t>
            </a: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Built-in lock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Silent wheels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210D Thicken lining    </a:t>
            </a:r>
          </a:p>
          <a:p>
            <a:pPr marL="12700" marR="100076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MOQ: 600 sets</a:t>
            </a:r>
            <a:endParaRPr sz="14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949950" y="4860290"/>
            <a:ext cx="2007870" cy="1814195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4370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4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3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1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4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2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8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8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81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9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8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52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52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8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8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9" y="1600200"/>
                </a:moveTo>
                <a:lnTo>
                  <a:pt x="1994433" y="1600200"/>
                </a:lnTo>
                <a:lnTo>
                  <a:pt x="1996566" y="1587500"/>
                </a:lnTo>
                <a:lnTo>
                  <a:pt x="2010752" y="1587500"/>
                </a:lnTo>
                <a:lnTo>
                  <a:pt x="2008759" y="1600200"/>
                </a:lnTo>
                <a:close/>
              </a:path>
              <a:path w="2020570" h="1816100">
                <a:moveTo>
                  <a:pt x="28181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81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8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8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87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2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1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3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4" y="1790700"/>
                </a:moveTo>
                <a:lnTo>
                  <a:pt x="1826894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4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47196" y="5305372"/>
            <a:ext cx="1413540" cy="911935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041106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6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26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46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7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589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198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5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14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393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1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1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5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1" y="1536700"/>
                </a:lnTo>
                <a:lnTo>
                  <a:pt x="14122" y="1536700"/>
                </a:lnTo>
                <a:lnTo>
                  <a:pt x="14985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1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14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14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393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54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198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5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198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589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46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46" y="1689100"/>
                </a:lnTo>
                <a:close/>
              </a:path>
              <a:path w="2020570" h="1816100">
                <a:moveTo>
                  <a:pt x="1967737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7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26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13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13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3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58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45268" y="4860290"/>
            <a:ext cx="2007107" cy="1814195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13851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67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04490" y="4830854"/>
            <a:ext cx="2686384" cy="1910801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6259" y="533899"/>
            <a:ext cx="4177284" cy="3705209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24329" y="1676092"/>
            <a:ext cx="1561238" cy="265866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20038" y="1600117"/>
            <a:ext cx="1682300" cy="2716572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0482" y="4735195"/>
            <a:ext cx="2531745" cy="0"/>
          </a:xfrm>
          <a:custGeom>
            <a:avLst/>
            <a:gdLst/>
            <a:ahLst/>
            <a:cxnLst/>
            <a:rect l="l" t="t" r="r" b="b"/>
            <a:pathLst>
              <a:path w="2531745">
                <a:moveTo>
                  <a:pt x="0" y="0"/>
                </a:moveTo>
                <a:lnTo>
                  <a:pt x="2531135" y="0"/>
                </a:lnTo>
              </a:path>
            </a:pathLst>
          </a:custGeom>
          <a:ln w="13969">
            <a:solidFill>
              <a:srgbClr val="5F95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4648200"/>
            <a:ext cx="3053715" cy="2209799"/>
          </a:xfrm>
          <a:custGeom>
            <a:avLst/>
            <a:gdLst/>
            <a:ahLst/>
            <a:cxnLst/>
            <a:rect l="l" t="t" r="r" b="b"/>
            <a:pathLst>
              <a:path w="3053715" h="2073909">
                <a:moveTo>
                  <a:pt x="3047365" y="2073910"/>
                </a:moveTo>
                <a:lnTo>
                  <a:pt x="6350" y="2073910"/>
                </a:lnTo>
                <a:lnTo>
                  <a:pt x="4381" y="2073605"/>
                </a:lnTo>
                <a:lnTo>
                  <a:pt x="2616" y="2072690"/>
                </a:lnTo>
                <a:lnTo>
                  <a:pt x="1206" y="2071293"/>
                </a:lnTo>
                <a:lnTo>
                  <a:pt x="304" y="2069515"/>
                </a:lnTo>
                <a:lnTo>
                  <a:pt x="0" y="2067560"/>
                </a:lnTo>
                <a:lnTo>
                  <a:pt x="0" y="6350"/>
                </a:lnTo>
                <a:lnTo>
                  <a:pt x="6350" y="0"/>
                </a:lnTo>
                <a:lnTo>
                  <a:pt x="3047365" y="0"/>
                </a:lnTo>
                <a:lnTo>
                  <a:pt x="305371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061210"/>
                </a:lnTo>
                <a:lnTo>
                  <a:pt x="6350" y="2061210"/>
                </a:lnTo>
                <a:lnTo>
                  <a:pt x="12700" y="2067560"/>
                </a:lnTo>
                <a:lnTo>
                  <a:pt x="3053715" y="2067560"/>
                </a:lnTo>
                <a:lnTo>
                  <a:pt x="3053410" y="2069515"/>
                </a:lnTo>
                <a:lnTo>
                  <a:pt x="3052495" y="2071293"/>
                </a:lnTo>
                <a:lnTo>
                  <a:pt x="3051098" y="2072690"/>
                </a:lnTo>
                <a:lnTo>
                  <a:pt x="3049320" y="2073605"/>
                </a:lnTo>
                <a:lnTo>
                  <a:pt x="3047365" y="2073910"/>
                </a:lnTo>
                <a:close/>
              </a:path>
              <a:path w="3053715" h="2073909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3053715" h="2073909">
                <a:moveTo>
                  <a:pt x="3041015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3041015" y="6350"/>
                </a:lnTo>
                <a:lnTo>
                  <a:pt x="3041015" y="12700"/>
                </a:lnTo>
                <a:close/>
              </a:path>
              <a:path w="3053715" h="2073909">
                <a:moveTo>
                  <a:pt x="3041015" y="2067560"/>
                </a:moveTo>
                <a:lnTo>
                  <a:pt x="3041015" y="6350"/>
                </a:lnTo>
                <a:lnTo>
                  <a:pt x="3047365" y="12700"/>
                </a:lnTo>
                <a:lnTo>
                  <a:pt x="3053715" y="12700"/>
                </a:lnTo>
                <a:lnTo>
                  <a:pt x="3053715" y="2061210"/>
                </a:lnTo>
                <a:lnTo>
                  <a:pt x="3047365" y="2061210"/>
                </a:lnTo>
                <a:lnTo>
                  <a:pt x="3041015" y="2067560"/>
                </a:lnTo>
                <a:close/>
              </a:path>
              <a:path w="3053715" h="2073909">
                <a:moveTo>
                  <a:pt x="3053715" y="12700"/>
                </a:moveTo>
                <a:lnTo>
                  <a:pt x="3047365" y="12700"/>
                </a:lnTo>
                <a:lnTo>
                  <a:pt x="3041015" y="6350"/>
                </a:lnTo>
                <a:lnTo>
                  <a:pt x="3053715" y="6350"/>
                </a:lnTo>
                <a:lnTo>
                  <a:pt x="3053715" y="12700"/>
                </a:lnTo>
                <a:close/>
              </a:path>
              <a:path w="3053715" h="2073909">
                <a:moveTo>
                  <a:pt x="12700" y="2067560"/>
                </a:moveTo>
                <a:lnTo>
                  <a:pt x="6350" y="2061210"/>
                </a:lnTo>
                <a:lnTo>
                  <a:pt x="12700" y="2061210"/>
                </a:lnTo>
                <a:lnTo>
                  <a:pt x="12700" y="2067560"/>
                </a:lnTo>
                <a:close/>
              </a:path>
              <a:path w="3053715" h="2073909">
                <a:moveTo>
                  <a:pt x="3041015" y="2067560"/>
                </a:moveTo>
                <a:lnTo>
                  <a:pt x="12700" y="2067560"/>
                </a:lnTo>
                <a:lnTo>
                  <a:pt x="12700" y="2061210"/>
                </a:lnTo>
                <a:lnTo>
                  <a:pt x="3041015" y="2061210"/>
                </a:lnTo>
                <a:lnTo>
                  <a:pt x="3041015" y="2067560"/>
                </a:lnTo>
                <a:close/>
              </a:path>
              <a:path w="3053715" h="2073909">
                <a:moveTo>
                  <a:pt x="3053715" y="2067560"/>
                </a:moveTo>
                <a:lnTo>
                  <a:pt x="3041015" y="2067560"/>
                </a:lnTo>
                <a:lnTo>
                  <a:pt x="3047365" y="2061210"/>
                </a:lnTo>
                <a:lnTo>
                  <a:pt x="3053715" y="2061210"/>
                </a:lnTo>
                <a:lnTo>
                  <a:pt x="3053715" y="206756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58750" y="3962400"/>
            <a:ext cx="3836670" cy="2723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 panose="020B0604020202020204"/>
                <a:cs typeface="Arial" panose="020B0604020202020204"/>
              </a:rPr>
              <a:t>EPP-1322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 panose="020B0604020202020204"/>
                <a:cs typeface="Arial" panose="020B0604020202020204"/>
              </a:rPr>
              <a:t>PP LUGGAGE</a:t>
            </a:r>
            <a:r>
              <a:rPr sz="1800" spc="-100" dirty="0">
                <a:latin typeface="Arial" panose="020B0604020202020204"/>
                <a:cs typeface="Arial" panose="020B0604020202020204"/>
              </a:rPr>
              <a:t> 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COLLECTION</a:t>
            </a:r>
            <a:endParaRPr sz="18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1570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20IN/24IN/28IN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Color matching accessories  Aluminum</a:t>
            </a:r>
            <a:r>
              <a:rPr sz="1600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trolley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Premium No. 8 Single Zipper  </a:t>
            </a: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Built-in lock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Silent wheels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210D Thicken lining    </a:t>
            </a:r>
          </a:p>
          <a:p>
            <a:pPr marL="12700" marR="100076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MOQ: 600 sets</a:t>
            </a:r>
            <a:endParaRPr sz="14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949950" y="4860290"/>
            <a:ext cx="2007870" cy="1814195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4370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4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3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1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4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2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8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8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81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9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8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52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52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8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8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9" y="1600200"/>
                </a:moveTo>
                <a:lnTo>
                  <a:pt x="1994433" y="1600200"/>
                </a:lnTo>
                <a:lnTo>
                  <a:pt x="1996566" y="1587500"/>
                </a:lnTo>
                <a:lnTo>
                  <a:pt x="2010752" y="1587500"/>
                </a:lnTo>
                <a:lnTo>
                  <a:pt x="2008759" y="1600200"/>
                </a:lnTo>
                <a:close/>
              </a:path>
              <a:path w="2020570" h="1816100">
                <a:moveTo>
                  <a:pt x="28181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81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8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8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87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2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1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3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4" y="1790700"/>
                </a:moveTo>
                <a:lnTo>
                  <a:pt x="1826894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4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274913" y="5322304"/>
            <a:ext cx="1571492" cy="1352180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041106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6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26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46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7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589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198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5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14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393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1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1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5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1" y="1536700"/>
                </a:lnTo>
                <a:lnTo>
                  <a:pt x="14122" y="1536700"/>
                </a:lnTo>
                <a:lnTo>
                  <a:pt x="14985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1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14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14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393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54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198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5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198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589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46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46" y="1689100"/>
                </a:lnTo>
                <a:close/>
              </a:path>
              <a:path w="2020570" h="1816100">
                <a:moveTo>
                  <a:pt x="1967737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7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26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13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13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3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58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45268" y="4860290"/>
            <a:ext cx="2007107" cy="1814195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13851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67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04490" y="4830854"/>
            <a:ext cx="2686384" cy="1910801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4864" y="543502"/>
            <a:ext cx="4821031" cy="336892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172179" y="1371566"/>
            <a:ext cx="2133957" cy="300853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96544" y="1345611"/>
            <a:ext cx="1964505" cy="3034458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0482" y="4735195"/>
            <a:ext cx="2531745" cy="0"/>
          </a:xfrm>
          <a:custGeom>
            <a:avLst/>
            <a:gdLst/>
            <a:ahLst/>
            <a:cxnLst/>
            <a:rect l="l" t="t" r="r" b="b"/>
            <a:pathLst>
              <a:path w="2531745">
                <a:moveTo>
                  <a:pt x="0" y="0"/>
                </a:moveTo>
                <a:lnTo>
                  <a:pt x="2531135" y="0"/>
                </a:lnTo>
              </a:path>
            </a:pathLst>
          </a:custGeom>
          <a:ln w="13969">
            <a:solidFill>
              <a:srgbClr val="5F95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660" y="4753609"/>
            <a:ext cx="3053715" cy="2073910"/>
          </a:xfrm>
          <a:custGeom>
            <a:avLst/>
            <a:gdLst/>
            <a:ahLst/>
            <a:cxnLst/>
            <a:rect l="l" t="t" r="r" b="b"/>
            <a:pathLst>
              <a:path w="3053715" h="2073909">
                <a:moveTo>
                  <a:pt x="3047365" y="2073910"/>
                </a:moveTo>
                <a:lnTo>
                  <a:pt x="6350" y="2073910"/>
                </a:lnTo>
                <a:lnTo>
                  <a:pt x="4381" y="2073605"/>
                </a:lnTo>
                <a:lnTo>
                  <a:pt x="2616" y="2072690"/>
                </a:lnTo>
                <a:lnTo>
                  <a:pt x="1206" y="2071293"/>
                </a:lnTo>
                <a:lnTo>
                  <a:pt x="304" y="2069515"/>
                </a:lnTo>
                <a:lnTo>
                  <a:pt x="0" y="2067560"/>
                </a:lnTo>
                <a:lnTo>
                  <a:pt x="0" y="6350"/>
                </a:lnTo>
                <a:lnTo>
                  <a:pt x="6350" y="0"/>
                </a:lnTo>
                <a:lnTo>
                  <a:pt x="3047365" y="0"/>
                </a:lnTo>
                <a:lnTo>
                  <a:pt x="305371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061210"/>
                </a:lnTo>
                <a:lnTo>
                  <a:pt x="6350" y="2061210"/>
                </a:lnTo>
                <a:lnTo>
                  <a:pt x="12700" y="2067560"/>
                </a:lnTo>
                <a:lnTo>
                  <a:pt x="3053715" y="2067560"/>
                </a:lnTo>
                <a:lnTo>
                  <a:pt x="3053410" y="2069515"/>
                </a:lnTo>
                <a:lnTo>
                  <a:pt x="3052495" y="2071293"/>
                </a:lnTo>
                <a:lnTo>
                  <a:pt x="3051098" y="2072690"/>
                </a:lnTo>
                <a:lnTo>
                  <a:pt x="3049320" y="2073605"/>
                </a:lnTo>
                <a:lnTo>
                  <a:pt x="3047365" y="2073910"/>
                </a:lnTo>
                <a:close/>
              </a:path>
              <a:path w="3053715" h="2073909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3053715" h="2073909">
                <a:moveTo>
                  <a:pt x="3041015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3041015" y="6350"/>
                </a:lnTo>
                <a:lnTo>
                  <a:pt x="3041015" y="12700"/>
                </a:lnTo>
                <a:close/>
              </a:path>
              <a:path w="3053715" h="2073909">
                <a:moveTo>
                  <a:pt x="3041015" y="2067560"/>
                </a:moveTo>
                <a:lnTo>
                  <a:pt x="3041015" y="6350"/>
                </a:lnTo>
                <a:lnTo>
                  <a:pt x="3047365" y="12700"/>
                </a:lnTo>
                <a:lnTo>
                  <a:pt x="3053715" y="12700"/>
                </a:lnTo>
                <a:lnTo>
                  <a:pt x="3053715" y="2061210"/>
                </a:lnTo>
                <a:lnTo>
                  <a:pt x="3047365" y="2061210"/>
                </a:lnTo>
                <a:lnTo>
                  <a:pt x="3041015" y="2067560"/>
                </a:lnTo>
                <a:close/>
              </a:path>
              <a:path w="3053715" h="2073909">
                <a:moveTo>
                  <a:pt x="3053715" y="12700"/>
                </a:moveTo>
                <a:lnTo>
                  <a:pt x="3047365" y="12700"/>
                </a:lnTo>
                <a:lnTo>
                  <a:pt x="3041015" y="6350"/>
                </a:lnTo>
                <a:lnTo>
                  <a:pt x="3053715" y="6350"/>
                </a:lnTo>
                <a:lnTo>
                  <a:pt x="3053715" y="12700"/>
                </a:lnTo>
                <a:close/>
              </a:path>
              <a:path w="3053715" h="2073909">
                <a:moveTo>
                  <a:pt x="12700" y="2067560"/>
                </a:moveTo>
                <a:lnTo>
                  <a:pt x="6350" y="2061210"/>
                </a:lnTo>
                <a:lnTo>
                  <a:pt x="12700" y="2061210"/>
                </a:lnTo>
                <a:lnTo>
                  <a:pt x="12700" y="2067560"/>
                </a:lnTo>
                <a:close/>
              </a:path>
              <a:path w="3053715" h="2073909">
                <a:moveTo>
                  <a:pt x="3041015" y="2067560"/>
                </a:moveTo>
                <a:lnTo>
                  <a:pt x="12700" y="2067560"/>
                </a:lnTo>
                <a:lnTo>
                  <a:pt x="12700" y="2061210"/>
                </a:lnTo>
                <a:lnTo>
                  <a:pt x="3041015" y="2061210"/>
                </a:lnTo>
                <a:lnTo>
                  <a:pt x="3041015" y="2067560"/>
                </a:lnTo>
                <a:close/>
              </a:path>
              <a:path w="3053715" h="2073909">
                <a:moveTo>
                  <a:pt x="3053715" y="2067560"/>
                </a:moveTo>
                <a:lnTo>
                  <a:pt x="3041015" y="2067560"/>
                </a:lnTo>
                <a:lnTo>
                  <a:pt x="3047365" y="2061210"/>
                </a:lnTo>
                <a:lnTo>
                  <a:pt x="3053715" y="2061210"/>
                </a:lnTo>
                <a:lnTo>
                  <a:pt x="3053715" y="206756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6200" y="4022090"/>
            <a:ext cx="4507865" cy="29392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 panose="020B0604020202020204"/>
                <a:cs typeface="Arial" panose="020B0604020202020204"/>
              </a:rPr>
              <a:t>EPP-1323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 panose="020B0604020202020204"/>
                <a:cs typeface="Arial" panose="020B0604020202020204"/>
              </a:rPr>
              <a:t>PP LUGGAGE</a:t>
            </a:r>
            <a:r>
              <a:rPr sz="1800" spc="-100" dirty="0">
                <a:latin typeface="Arial" panose="020B0604020202020204"/>
                <a:cs typeface="Arial" panose="020B0604020202020204"/>
              </a:rPr>
              <a:t> 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COLLECTION</a:t>
            </a:r>
            <a:endParaRPr sz="18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1570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20IN/24IN/28IN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Color matching accessories  </a:t>
            </a: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Aluminum</a:t>
            </a:r>
            <a:r>
              <a:rPr sz="1600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trolley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Premium No. 8 Single Zipper  </a:t>
            </a: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Built-in lock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Silent wheels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210D Thicken lining    </a:t>
            </a:r>
          </a:p>
          <a:p>
            <a:pPr marL="12700" marR="100076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MOQ: 600 sets</a:t>
            </a:r>
            <a:endParaRPr lang="en-US" sz="1400" spc="-5" dirty="0">
              <a:solidFill>
                <a:srgbClr val="FF0000"/>
              </a:solidFill>
              <a:highlight>
                <a:srgbClr val="FFFF00"/>
              </a:highlight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endParaRPr sz="14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949950" y="4860290"/>
            <a:ext cx="1948972" cy="1814195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4370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4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3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1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4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2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8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8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81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9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8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52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52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8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8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9" y="1600200"/>
                </a:moveTo>
                <a:lnTo>
                  <a:pt x="1994433" y="1600200"/>
                </a:lnTo>
                <a:lnTo>
                  <a:pt x="1996566" y="1587500"/>
                </a:lnTo>
                <a:lnTo>
                  <a:pt x="2010752" y="1587500"/>
                </a:lnTo>
                <a:lnTo>
                  <a:pt x="2008759" y="1600200"/>
                </a:lnTo>
                <a:close/>
              </a:path>
              <a:path w="2020570" h="1816100">
                <a:moveTo>
                  <a:pt x="28181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81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8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8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87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2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1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3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4" y="1790700"/>
                </a:moveTo>
                <a:lnTo>
                  <a:pt x="1826894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4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92866" y="5167493"/>
            <a:ext cx="1924878" cy="1506991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041106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6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26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46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7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589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198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5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14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393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1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1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5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1" y="1536700"/>
                </a:lnTo>
                <a:lnTo>
                  <a:pt x="14122" y="1536700"/>
                </a:lnTo>
                <a:lnTo>
                  <a:pt x="14985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1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14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14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393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54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198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5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198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589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46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46" y="1689100"/>
                </a:lnTo>
                <a:close/>
              </a:path>
              <a:path w="2020570" h="1816100">
                <a:moveTo>
                  <a:pt x="1967737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7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26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13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13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3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58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45268" y="4860290"/>
            <a:ext cx="2007107" cy="1814195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13851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67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04490" y="4830854"/>
            <a:ext cx="2686384" cy="1910801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038" y="625983"/>
            <a:ext cx="4572762" cy="3329177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00810" y="1544660"/>
            <a:ext cx="1431198" cy="285815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677504" y="1447833"/>
            <a:ext cx="1455838" cy="2955527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0482" y="4735195"/>
            <a:ext cx="2531745" cy="0"/>
          </a:xfrm>
          <a:custGeom>
            <a:avLst/>
            <a:gdLst/>
            <a:ahLst/>
            <a:cxnLst/>
            <a:rect l="l" t="t" r="r" b="b"/>
            <a:pathLst>
              <a:path w="2531745">
                <a:moveTo>
                  <a:pt x="0" y="0"/>
                </a:moveTo>
                <a:lnTo>
                  <a:pt x="2531135" y="0"/>
                </a:lnTo>
              </a:path>
            </a:pathLst>
          </a:custGeom>
          <a:ln w="13969">
            <a:solidFill>
              <a:srgbClr val="5F95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660" y="4753609"/>
            <a:ext cx="3053715" cy="2073910"/>
          </a:xfrm>
          <a:custGeom>
            <a:avLst/>
            <a:gdLst/>
            <a:ahLst/>
            <a:cxnLst/>
            <a:rect l="l" t="t" r="r" b="b"/>
            <a:pathLst>
              <a:path w="3053715" h="2073909">
                <a:moveTo>
                  <a:pt x="3047365" y="2073910"/>
                </a:moveTo>
                <a:lnTo>
                  <a:pt x="6350" y="2073910"/>
                </a:lnTo>
                <a:lnTo>
                  <a:pt x="4381" y="2073605"/>
                </a:lnTo>
                <a:lnTo>
                  <a:pt x="2616" y="2072690"/>
                </a:lnTo>
                <a:lnTo>
                  <a:pt x="1206" y="2071293"/>
                </a:lnTo>
                <a:lnTo>
                  <a:pt x="304" y="2069515"/>
                </a:lnTo>
                <a:lnTo>
                  <a:pt x="0" y="2067560"/>
                </a:lnTo>
                <a:lnTo>
                  <a:pt x="0" y="6350"/>
                </a:lnTo>
                <a:lnTo>
                  <a:pt x="6350" y="0"/>
                </a:lnTo>
                <a:lnTo>
                  <a:pt x="3047365" y="0"/>
                </a:lnTo>
                <a:lnTo>
                  <a:pt x="305371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061210"/>
                </a:lnTo>
                <a:lnTo>
                  <a:pt x="6350" y="2061210"/>
                </a:lnTo>
                <a:lnTo>
                  <a:pt x="12700" y="2067560"/>
                </a:lnTo>
                <a:lnTo>
                  <a:pt x="3053715" y="2067560"/>
                </a:lnTo>
                <a:lnTo>
                  <a:pt x="3053410" y="2069515"/>
                </a:lnTo>
                <a:lnTo>
                  <a:pt x="3052495" y="2071293"/>
                </a:lnTo>
                <a:lnTo>
                  <a:pt x="3051098" y="2072690"/>
                </a:lnTo>
                <a:lnTo>
                  <a:pt x="3049320" y="2073605"/>
                </a:lnTo>
                <a:lnTo>
                  <a:pt x="3047365" y="2073910"/>
                </a:lnTo>
                <a:close/>
              </a:path>
              <a:path w="3053715" h="2073909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3053715" h="2073909">
                <a:moveTo>
                  <a:pt x="3041015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3041015" y="6350"/>
                </a:lnTo>
                <a:lnTo>
                  <a:pt x="3041015" y="12700"/>
                </a:lnTo>
                <a:close/>
              </a:path>
              <a:path w="3053715" h="2073909">
                <a:moveTo>
                  <a:pt x="3041015" y="2067560"/>
                </a:moveTo>
                <a:lnTo>
                  <a:pt x="3041015" y="6350"/>
                </a:lnTo>
                <a:lnTo>
                  <a:pt x="3047365" y="12700"/>
                </a:lnTo>
                <a:lnTo>
                  <a:pt x="3053715" y="12700"/>
                </a:lnTo>
                <a:lnTo>
                  <a:pt x="3053715" y="2061210"/>
                </a:lnTo>
                <a:lnTo>
                  <a:pt x="3047365" y="2061210"/>
                </a:lnTo>
                <a:lnTo>
                  <a:pt x="3041015" y="2067560"/>
                </a:lnTo>
                <a:close/>
              </a:path>
              <a:path w="3053715" h="2073909">
                <a:moveTo>
                  <a:pt x="3053715" y="12700"/>
                </a:moveTo>
                <a:lnTo>
                  <a:pt x="3047365" y="12700"/>
                </a:lnTo>
                <a:lnTo>
                  <a:pt x="3041015" y="6350"/>
                </a:lnTo>
                <a:lnTo>
                  <a:pt x="3053715" y="6350"/>
                </a:lnTo>
                <a:lnTo>
                  <a:pt x="3053715" y="12700"/>
                </a:lnTo>
                <a:close/>
              </a:path>
              <a:path w="3053715" h="2073909">
                <a:moveTo>
                  <a:pt x="12700" y="2067560"/>
                </a:moveTo>
                <a:lnTo>
                  <a:pt x="6350" y="2061210"/>
                </a:lnTo>
                <a:lnTo>
                  <a:pt x="12700" y="2061210"/>
                </a:lnTo>
                <a:lnTo>
                  <a:pt x="12700" y="2067560"/>
                </a:lnTo>
                <a:close/>
              </a:path>
              <a:path w="3053715" h="2073909">
                <a:moveTo>
                  <a:pt x="3041015" y="2067560"/>
                </a:moveTo>
                <a:lnTo>
                  <a:pt x="12700" y="2067560"/>
                </a:lnTo>
                <a:lnTo>
                  <a:pt x="12700" y="2061210"/>
                </a:lnTo>
                <a:lnTo>
                  <a:pt x="3041015" y="2061210"/>
                </a:lnTo>
                <a:lnTo>
                  <a:pt x="3041015" y="2067560"/>
                </a:lnTo>
                <a:close/>
              </a:path>
              <a:path w="3053715" h="2073909">
                <a:moveTo>
                  <a:pt x="3053715" y="2067560"/>
                </a:moveTo>
                <a:lnTo>
                  <a:pt x="3041015" y="2067560"/>
                </a:lnTo>
                <a:lnTo>
                  <a:pt x="3047365" y="2061210"/>
                </a:lnTo>
                <a:lnTo>
                  <a:pt x="3053715" y="2061210"/>
                </a:lnTo>
                <a:lnTo>
                  <a:pt x="3053715" y="206756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6200" y="4022090"/>
            <a:ext cx="4308475" cy="29392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 panose="020B0604020202020204"/>
                <a:cs typeface="Arial" panose="020B0604020202020204"/>
              </a:rPr>
              <a:t>EPP-1324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 panose="020B0604020202020204"/>
                <a:cs typeface="Arial" panose="020B0604020202020204"/>
              </a:rPr>
              <a:t>PP LUGGAGE</a:t>
            </a:r>
            <a:r>
              <a:rPr sz="1800" spc="-100" dirty="0">
                <a:latin typeface="Arial" panose="020B0604020202020204"/>
                <a:cs typeface="Arial" panose="020B0604020202020204"/>
              </a:rPr>
              <a:t> 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COLLECTION</a:t>
            </a:r>
            <a:endParaRPr sz="18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1570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20IN/24IN/28IN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Color matching accessories  </a:t>
            </a: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Aluminum</a:t>
            </a:r>
            <a:r>
              <a:rPr sz="1600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trolley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Premium No. 8 Single Zipper  </a:t>
            </a: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Built-in lock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Silent wheels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210D Thicken lining    </a:t>
            </a:r>
          </a:p>
          <a:p>
            <a:pPr marL="12700" marR="100076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MOQ: 600 sets</a:t>
            </a:r>
            <a:endParaRPr lang="en-US" sz="1400" spc="-5" dirty="0">
              <a:solidFill>
                <a:srgbClr val="FF0000"/>
              </a:solidFill>
              <a:highlight>
                <a:srgbClr val="FFFF00"/>
              </a:highlight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endParaRPr sz="14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949950" y="5051385"/>
            <a:ext cx="1836531" cy="1623099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4370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4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3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1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4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2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8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8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81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9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8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52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52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8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8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9" y="1600200"/>
                </a:moveTo>
                <a:lnTo>
                  <a:pt x="1994433" y="1600200"/>
                </a:lnTo>
                <a:lnTo>
                  <a:pt x="1996566" y="1587500"/>
                </a:lnTo>
                <a:lnTo>
                  <a:pt x="2010752" y="1587500"/>
                </a:lnTo>
                <a:lnTo>
                  <a:pt x="2008759" y="1600200"/>
                </a:lnTo>
                <a:close/>
              </a:path>
              <a:path w="2020570" h="1816100">
                <a:moveTo>
                  <a:pt x="28181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81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8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8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87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2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1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3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4" y="1790700"/>
                </a:moveTo>
                <a:lnTo>
                  <a:pt x="1826894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4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47355" y="5286021"/>
            <a:ext cx="2007870" cy="138846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041106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6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26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46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7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589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198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5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14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393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1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1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5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1" y="1536700"/>
                </a:lnTo>
                <a:lnTo>
                  <a:pt x="14122" y="1536700"/>
                </a:lnTo>
                <a:lnTo>
                  <a:pt x="14985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1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14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14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393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54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198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5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198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589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46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46" y="1689100"/>
                </a:lnTo>
                <a:close/>
              </a:path>
              <a:path w="2020570" h="1816100">
                <a:moveTo>
                  <a:pt x="1967737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7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26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13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13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3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58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45268" y="4860290"/>
            <a:ext cx="2007107" cy="1814195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13851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67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04490" y="4830854"/>
            <a:ext cx="2686384" cy="1910801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643" y="742316"/>
            <a:ext cx="3849010" cy="3276565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503201" y="1295405"/>
            <a:ext cx="1401068" cy="3030797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753824" y="1295219"/>
            <a:ext cx="1373684" cy="2982736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0482" y="4735195"/>
            <a:ext cx="2531745" cy="0"/>
          </a:xfrm>
          <a:custGeom>
            <a:avLst/>
            <a:gdLst/>
            <a:ahLst/>
            <a:cxnLst/>
            <a:rect l="l" t="t" r="r" b="b"/>
            <a:pathLst>
              <a:path w="2531745">
                <a:moveTo>
                  <a:pt x="0" y="0"/>
                </a:moveTo>
                <a:lnTo>
                  <a:pt x="2531135" y="0"/>
                </a:lnTo>
              </a:path>
            </a:pathLst>
          </a:custGeom>
          <a:ln w="13969">
            <a:solidFill>
              <a:srgbClr val="5F95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660" y="4648200"/>
            <a:ext cx="3053715" cy="2179319"/>
          </a:xfrm>
          <a:custGeom>
            <a:avLst/>
            <a:gdLst/>
            <a:ahLst/>
            <a:cxnLst/>
            <a:rect l="l" t="t" r="r" b="b"/>
            <a:pathLst>
              <a:path w="3053715" h="2073909">
                <a:moveTo>
                  <a:pt x="3047365" y="2073910"/>
                </a:moveTo>
                <a:lnTo>
                  <a:pt x="6350" y="2073910"/>
                </a:lnTo>
                <a:lnTo>
                  <a:pt x="4381" y="2073605"/>
                </a:lnTo>
                <a:lnTo>
                  <a:pt x="2616" y="2072690"/>
                </a:lnTo>
                <a:lnTo>
                  <a:pt x="1206" y="2071293"/>
                </a:lnTo>
                <a:lnTo>
                  <a:pt x="304" y="2069515"/>
                </a:lnTo>
                <a:lnTo>
                  <a:pt x="0" y="2067560"/>
                </a:lnTo>
                <a:lnTo>
                  <a:pt x="0" y="6350"/>
                </a:lnTo>
                <a:lnTo>
                  <a:pt x="6350" y="0"/>
                </a:lnTo>
                <a:lnTo>
                  <a:pt x="3047365" y="0"/>
                </a:lnTo>
                <a:lnTo>
                  <a:pt x="305371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061210"/>
                </a:lnTo>
                <a:lnTo>
                  <a:pt x="6350" y="2061210"/>
                </a:lnTo>
                <a:lnTo>
                  <a:pt x="12700" y="2067560"/>
                </a:lnTo>
                <a:lnTo>
                  <a:pt x="3053715" y="2067560"/>
                </a:lnTo>
                <a:lnTo>
                  <a:pt x="3053410" y="2069515"/>
                </a:lnTo>
                <a:lnTo>
                  <a:pt x="3052495" y="2071293"/>
                </a:lnTo>
                <a:lnTo>
                  <a:pt x="3051098" y="2072690"/>
                </a:lnTo>
                <a:lnTo>
                  <a:pt x="3049320" y="2073605"/>
                </a:lnTo>
                <a:lnTo>
                  <a:pt x="3047365" y="2073910"/>
                </a:lnTo>
                <a:close/>
              </a:path>
              <a:path w="3053715" h="2073909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3053715" h="2073909">
                <a:moveTo>
                  <a:pt x="3041015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3041015" y="6350"/>
                </a:lnTo>
                <a:lnTo>
                  <a:pt x="3041015" y="12700"/>
                </a:lnTo>
                <a:close/>
              </a:path>
              <a:path w="3053715" h="2073909">
                <a:moveTo>
                  <a:pt x="3041015" y="2067560"/>
                </a:moveTo>
                <a:lnTo>
                  <a:pt x="3041015" y="6350"/>
                </a:lnTo>
                <a:lnTo>
                  <a:pt x="3047365" y="12700"/>
                </a:lnTo>
                <a:lnTo>
                  <a:pt x="3053715" y="12700"/>
                </a:lnTo>
                <a:lnTo>
                  <a:pt x="3053715" y="2061210"/>
                </a:lnTo>
                <a:lnTo>
                  <a:pt x="3047365" y="2061210"/>
                </a:lnTo>
                <a:lnTo>
                  <a:pt x="3041015" y="2067560"/>
                </a:lnTo>
                <a:close/>
              </a:path>
              <a:path w="3053715" h="2073909">
                <a:moveTo>
                  <a:pt x="3053715" y="12700"/>
                </a:moveTo>
                <a:lnTo>
                  <a:pt x="3047365" y="12700"/>
                </a:lnTo>
                <a:lnTo>
                  <a:pt x="3041015" y="6350"/>
                </a:lnTo>
                <a:lnTo>
                  <a:pt x="3053715" y="6350"/>
                </a:lnTo>
                <a:lnTo>
                  <a:pt x="3053715" y="12700"/>
                </a:lnTo>
                <a:close/>
              </a:path>
              <a:path w="3053715" h="2073909">
                <a:moveTo>
                  <a:pt x="12700" y="2067560"/>
                </a:moveTo>
                <a:lnTo>
                  <a:pt x="6350" y="2061210"/>
                </a:lnTo>
                <a:lnTo>
                  <a:pt x="12700" y="2061210"/>
                </a:lnTo>
                <a:lnTo>
                  <a:pt x="12700" y="2067560"/>
                </a:lnTo>
                <a:close/>
              </a:path>
              <a:path w="3053715" h="2073909">
                <a:moveTo>
                  <a:pt x="3041015" y="2067560"/>
                </a:moveTo>
                <a:lnTo>
                  <a:pt x="12700" y="2067560"/>
                </a:lnTo>
                <a:lnTo>
                  <a:pt x="12700" y="2061210"/>
                </a:lnTo>
                <a:lnTo>
                  <a:pt x="3041015" y="2061210"/>
                </a:lnTo>
                <a:lnTo>
                  <a:pt x="3041015" y="2067560"/>
                </a:lnTo>
                <a:close/>
              </a:path>
              <a:path w="3053715" h="2073909">
                <a:moveTo>
                  <a:pt x="3053715" y="2067560"/>
                </a:moveTo>
                <a:lnTo>
                  <a:pt x="3041015" y="2067560"/>
                </a:lnTo>
                <a:lnTo>
                  <a:pt x="3047365" y="2061210"/>
                </a:lnTo>
                <a:lnTo>
                  <a:pt x="3053715" y="2061210"/>
                </a:lnTo>
                <a:lnTo>
                  <a:pt x="3053715" y="206756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31445" y="3886200"/>
            <a:ext cx="3983355" cy="2723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 panose="020B0604020202020204"/>
                <a:cs typeface="Arial" panose="020B0604020202020204"/>
              </a:rPr>
              <a:t>EPP-1325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 panose="020B0604020202020204"/>
                <a:cs typeface="Arial" panose="020B0604020202020204"/>
              </a:rPr>
              <a:t>PP LUGGAGE</a:t>
            </a:r>
            <a:r>
              <a:rPr sz="1800" spc="-100" dirty="0">
                <a:latin typeface="Arial" panose="020B0604020202020204"/>
                <a:cs typeface="Arial" panose="020B0604020202020204"/>
              </a:rPr>
              <a:t> 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COLLECTION</a:t>
            </a:r>
            <a:endParaRPr sz="18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1570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20IN/24IN/28IN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Color matching accessories  Aluminum</a:t>
            </a:r>
            <a:r>
              <a:rPr sz="1600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trolley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Premium No. 8 Single Zipper  </a:t>
            </a: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Built-in lock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Silent wheels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210D Thicken lining    </a:t>
            </a:r>
          </a:p>
          <a:p>
            <a:pPr marL="12700" marR="100076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MOQ: 600 sets</a:t>
            </a:r>
            <a:endParaRPr sz="14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949950" y="4860290"/>
            <a:ext cx="2007870" cy="1814195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4370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4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3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1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4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2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8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8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81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9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8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52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52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8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8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9" y="1600200"/>
                </a:moveTo>
                <a:lnTo>
                  <a:pt x="1994433" y="1600200"/>
                </a:lnTo>
                <a:lnTo>
                  <a:pt x="1996566" y="1587500"/>
                </a:lnTo>
                <a:lnTo>
                  <a:pt x="2010752" y="1587500"/>
                </a:lnTo>
                <a:lnTo>
                  <a:pt x="2008759" y="1600200"/>
                </a:lnTo>
                <a:close/>
              </a:path>
              <a:path w="2020570" h="1816100">
                <a:moveTo>
                  <a:pt x="28181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81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8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8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87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2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1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3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4" y="1790700"/>
                </a:moveTo>
                <a:lnTo>
                  <a:pt x="1826894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4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44520" y="5015101"/>
            <a:ext cx="1376060" cy="165938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041106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6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26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46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7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589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198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5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14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393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1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1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5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1" y="1536700"/>
                </a:lnTo>
                <a:lnTo>
                  <a:pt x="14122" y="1536700"/>
                </a:lnTo>
                <a:lnTo>
                  <a:pt x="14985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1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14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14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393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54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198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5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198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589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46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46" y="1689100"/>
                </a:lnTo>
                <a:close/>
              </a:path>
              <a:path w="2020570" h="1816100">
                <a:moveTo>
                  <a:pt x="1967737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7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26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13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13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3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58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13851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67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04490" y="4830854"/>
            <a:ext cx="2686384" cy="1910801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800" y="5100955"/>
            <a:ext cx="1828165" cy="144399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7800" y="457200"/>
            <a:ext cx="3886200" cy="37338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553385" y="1447755"/>
            <a:ext cx="1532650" cy="301168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677564" y="1524142"/>
            <a:ext cx="1482148" cy="298622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0482" y="4735195"/>
            <a:ext cx="2531745" cy="0"/>
          </a:xfrm>
          <a:custGeom>
            <a:avLst/>
            <a:gdLst/>
            <a:ahLst/>
            <a:cxnLst/>
            <a:rect l="l" t="t" r="r" b="b"/>
            <a:pathLst>
              <a:path w="2531745">
                <a:moveTo>
                  <a:pt x="0" y="0"/>
                </a:moveTo>
                <a:lnTo>
                  <a:pt x="2531135" y="0"/>
                </a:lnTo>
              </a:path>
            </a:pathLst>
          </a:custGeom>
          <a:ln w="13969">
            <a:solidFill>
              <a:srgbClr val="5F95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660" y="4648200"/>
            <a:ext cx="3053715" cy="2179319"/>
          </a:xfrm>
          <a:custGeom>
            <a:avLst/>
            <a:gdLst/>
            <a:ahLst/>
            <a:cxnLst/>
            <a:rect l="l" t="t" r="r" b="b"/>
            <a:pathLst>
              <a:path w="3053715" h="2073909">
                <a:moveTo>
                  <a:pt x="3047365" y="2073910"/>
                </a:moveTo>
                <a:lnTo>
                  <a:pt x="6350" y="2073910"/>
                </a:lnTo>
                <a:lnTo>
                  <a:pt x="4381" y="2073605"/>
                </a:lnTo>
                <a:lnTo>
                  <a:pt x="2616" y="2072690"/>
                </a:lnTo>
                <a:lnTo>
                  <a:pt x="1206" y="2071293"/>
                </a:lnTo>
                <a:lnTo>
                  <a:pt x="304" y="2069515"/>
                </a:lnTo>
                <a:lnTo>
                  <a:pt x="0" y="2067560"/>
                </a:lnTo>
                <a:lnTo>
                  <a:pt x="0" y="6350"/>
                </a:lnTo>
                <a:lnTo>
                  <a:pt x="6350" y="0"/>
                </a:lnTo>
                <a:lnTo>
                  <a:pt x="3047365" y="0"/>
                </a:lnTo>
                <a:lnTo>
                  <a:pt x="305371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061210"/>
                </a:lnTo>
                <a:lnTo>
                  <a:pt x="6350" y="2061210"/>
                </a:lnTo>
                <a:lnTo>
                  <a:pt x="12700" y="2067560"/>
                </a:lnTo>
                <a:lnTo>
                  <a:pt x="3053715" y="2067560"/>
                </a:lnTo>
                <a:lnTo>
                  <a:pt x="3053410" y="2069515"/>
                </a:lnTo>
                <a:lnTo>
                  <a:pt x="3052495" y="2071293"/>
                </a:lnTo>
                <a:lnTo>
                  <a:pt x="3051098" y="2072690"/>
                </a:lnTo>
                <a:lnTo>
                  <a:pt x="3049320" y="2073605"/>
                </a:lnTo>
                <a:lnTo>
                  <a:pt x="3047365" y="2073910"/>
                </a:lnTo>
                <a:close/>
              </a:path>
              <a:path w="3053715" h="2073909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3053715" h="2073909">
                <a:moveTo>
                  <a:pt x="3041015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3041015" y="6350"/>
                </a:lnTo>
                <a:lnTo>
                  <a:pt x="3041015" y="12700"/>
                </a:lnTo>
                <a:close/>
              </a:path>
              <a:path w="3053715" h="2073909">
                <a:moveTo>
                  <a:pt x="3041015" y="2067560"/>
                </a:moveTo>
                <a:lnTo>
                  <a:pt x="3041015" y="6350"/>
                </a:lnTo>
                <a:lnTo>
                  <a:pt x="3047365" y="12700"/>
                </a:lnTo>
                <a:lnTo>
                  <a:pt x="3053715" y="12700"/>
                </a:lnTo>
                <a:lnTo>
                  <a:pt x="3053715" y="2061210"/>
                </a:lnTo>
                <a:lnTo>
                  <a:pt x="3047365" y="2061210"/>
                </a:lnTo>
                <a:lnTo>
                  <a:pt x="3041015" y="2067560"/>
                </a:lnTo>
                <a:close/>
              </a:path>
              <a:path w="3053715" h="2073909">
                <a:moveTo>
                  <a:pt x="3053715" y="12700"/>
                </a:moveTo>
                <a:lnTo>
                  <a:pt x="3047365" y="12700"/>
                </a:lnTo>
                <a:lnTo>
                  <a:pt x="3041015" y="6350"/>
                </a:lnTo>
                <a:lnTo>
                  <a:pt x="3053715" y="6350"/>
                </a:lnTo>
                <a:lnTo>
                  <a:pt x="3053715" y="12700"/>
                </a:lnTo>
                <a:close/>
              </a:path>
              <a:path w="3053715" h="2073909">
                <a:moveTo>
                  <a:pt x="12700" y="2067560"/>
                </a:moveTo>
                <a:lnTo>
                  <a:pt x="6350" y="2061210"/>
                </a:lnTo>
                <a:lnTo>
                  <a:pt x="12700" y="2061210"/>
                </a:lnTo>
                <a:lnTo>
                  <a:pt x="12700" y="2067560"/>
                </a:lnTo>
                <a:close/>
              </a:path>
              <a:path w="3053715" h="2073909">
                <a:moveTo>
                  <a:pt x="3041015" y="2067560"/>
                </a:moveTo>
                <a:lnTo>
                  <a:pt x="12700" y="2067560"/>
                </a:lnTo>
                <a:lnTo>
                  <a:pt x="12700" y="2061210"/>
                </a:lnTo>
                <a:lnTo>
                  <a:pt x="3041015" y="2061210"/>
                </a:lnTo>
                <a:lnTo>
                  <a:pt x="3041015" y="2067560"/>
                </a:lnTo>
                <a:close/>
              </a:path>
              <a:path w="3053715" h="2073909">
                <a:moveTo>
                  <a:pt x="3053715" y="2067560"/>
                </a:moveTo>
                <a:lnTo>
                  <a:pt x="3041015" y="2067560"/>
                </a:lnTo>
                <a:lnTo>
                  <a:pt x="3047365" y="2061210"/>
                </a:lnTo>
                <a:lnTo>
                  <a:pt x="3053715" y="2061210"/>
                </a:lnTo>
                <a:lnTo>
                  <a:pt x="3053715" y="206756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6200" y="3962400"/>
            <a:ext cx="3938270" cy="2723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 panose="020B0604020202020204"/>
                <a:cs typeface="Arial" panose="020B0604020202020204"/>
              </a:rPr>
              <a:t>EPP-1326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 panose="020B0604020202020204"/>
                <a:cs typeface="Arial" panose="020B0604020202020204"/>
              </a:rPr>
              <a:t>PP LUGGAGE</a:t>
            </a:r>
            <a:r>
              <a:rPr sz="1800" spc="-100" dirty="0">
                <a:latin typeface="Arial" panose="020B0604020202020204"/>
                <a:cs typeface="Arial" panose="020B0604020202020204"/>
              </a:rPr>
              <a:t> 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COLLECTION</a:t>
            </a:r>
            <a:endParaRPr sz="18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1570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20IN/24IN/28IN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Color matching accessories  Aluminum</a:t>
            </a:r>
            <a:r>
              <a:rPr sz="1600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trolley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Premium No. 8 Single Zipper </a:t>
            </a: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 Built-in lock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Silent wheels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210D Thicken lining    </a:t>
            </a:r>
          </a:p>
          <a:p>
            <a:pPr marL="12700" marR="100076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MOQ: 600 sets</a:t>
            </a:r>
            <a:endParaRPr sz="14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949950" y="5051385"/>
            <a:ext cx="1836531" cy="1623099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4370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4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3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1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4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2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8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8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81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9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8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52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52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8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8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9" y="1600200"/>
                </a:moveTo>
                <a:lnTo>
                  <a:pt x="1994433" y="1600200"/>
                </a:lnTo>
                <a:lnTo>
                  <a:pt x="1996566" y="1587500"/>
                </a:lnTo>
                <a:lnTo>
                  <a:pt x="2010752" y="1587500"/>
                </a:lnTo>
                <a:lnTo>
                  <a:pt x="2008759" y="1600200"/>
                </a:lnTo>
                <a:close/>
              </a:path>
              <a:path w="2020570" h="1816100">
                <a:moveTo>
                  <a:pt x="28181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81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8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8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87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2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1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3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4" y="1790700"/>
                </a:moveTo>
                <a:lnTo>
                  <a:pt x="1826894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4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47355" y="5286021"/>
            <a:ext cx="2007870" cy="138846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041106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6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26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46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7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589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198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5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14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393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1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1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5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1" y="1536700"/>
                </a:lnTo>
                <a:lnTo>
                  <a:pt x="14122" y="1536700"/>
                </a:lnTo>
                <a:lnTo>
                  <a:pt x="14985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1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14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14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393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54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198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5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198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589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46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46" y="1689100"/>
                </a:lnTo>
                <a:close/>
              </a:path>
              <a:path w="2020570" h="1816100">
                <a:moveTo>
                  <a:pt x="1967737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7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26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13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13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3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58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45268" y="4860290"/>
            <a:ext cx="2007107" cy="1814195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13851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67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04490" y="4830854"/>
            <a:ext cx="2686384" cy="1910801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66E7D3-1AFF-6A2A-A885-86D58A55E9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4200" y="762000"/>
            <a:ext cx="4724399" cy="685800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>           Thank you.</a:t>
            </a:r>
            <a:endParaRPr lang="en-US" sz="44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741" y="1694236"/>
            <a:ext cx="8889660" cy="4706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19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3660" y="4653280"/>
            <a:ext cx="3279140" cy="2244725"/>
          </a:xfrm>
          <a:custGeom>
            <a:avLst/>
            <a:gdLst/>
            <a:ahLst/>
            <a:cxnLst/>
            <a:rect l="l" t="t" r="r" b="b"/>
            <a:pathLst>
              <a:path w="3053715" h="2244725">
                <a:moveTo>
                  <a:pt x="12700" y="2244725"/>
                </a:moveTo>
                <a:lnTo>
                  <a:pt x="0" y="2244725"/>
                </a:lnTo>
                <a:lnTo>
                  <a:pt x="0" y="6350"/>
                </a:lnTo>
                <a:lnTo>
                  <a:pt x="6350" y="0"/>
                </a:lnTo>
                <a:lnTo>
                  <a:pt x="3047365" y="0"/>
                </a:lnTo>
                <a:lnTo>
                  <a:pt x="305371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244725"/>
                </a:lnTo>
                <a:close/>
              </a:path>
              <a:path w="3053715" h="2244725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3053715" h="2244725">
                <a:moveTo>
                  <a:pt x="3041015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3041015" y="6350"/>
                </a:lnTo>
                <a:lnTo>
                  <a:pt x="3041015" y="12700"/>
                </a:lnTo>
                <a:close/>
              </a:path>
              <a:path w="3053715" h="2244725">
                <a:moveTo>
                  <a:pt x="3053715" y="2244725"/>
                </a:moveTo>
                <a:lnTo>
                  <a:pt x="3041015" y="2244725"/>
                </a:lnTo>
                <a:lnTo>
                  <a:pt x="3041015" y="6350"/>
                </a:lnTo>
                <a:lnTo>
                  <a:pt x="3047365" y="12700"/>
                </a:lnTo>
                <a:lnTo>
                  <a:pt x="3053715" y="12700"/>
                </a:lnTo>
                <a:lnTo>
                  <a:pt x="3053715" y="2244725"/>
                </a:lnTo>
                <a:close/>
              </a:path>
              <a:path w="3053715" h="2244725">
                <a:moveTo>
                  <a:pt x="3053715" y="12700"/>
                </a:moveTo>
                <a:lnTo>
                  <a:pt x="3047365" y="12700"/>
                </a:lnTo>
                <a:lnTo>
                  <a:pt x="3041015" y="6350"/>
                </a:lnTo>
                <a:lnTo>
                  <a:pt x="3053715" y="6350"/>
                </a:lnTo>
                <a:lnTo>
                  <a:pt x="3053715" y="127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5255" y="4078605"/>
            <a:ext cx="4839970" cy="2582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 panose="020B0604020202020204"/>
                <a:cs typeface="Arial" panose="020B0604020202020204"/>
              </a:rPr>
              <a:t>EPP-1025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PP LUGGAGE</a:t>
            </a:r>
            <a:r>
              <a:rPr sz="1800" u="heavy" spc="-100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COLLECT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ION</a:t>
            </a:r>
            <a:endParaRPr sz="18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14IN//20IN//24IN/28IN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Color matching accessories </a:t>
            </a: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 </a:t>
            </a:r>
            <a:r>
              <a:rPr lang="en-US" sz="1600" spc="-5" dirty="0">
                <a:latin typeface="Arial" panose="020B0604020202020204"/>
                <a:cs typeface="Arial" panose="020B0604020202020204"/>
              </a:rPr>
              <a:t>Iron</a:t>
            </a:r>
            <a:r>
              <a:rPr sz="1600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trolley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Premium No. 8 Single Zipper </a:t>
            </a:r>
          </a:p>
          <a:p>
            <a:pPr marL="12700" marR="41402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Built-in </a:t>
            </a:r>
            <a:r>
              <a:rPr sz="1600" spc="-95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lock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Silent wheels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210D </a:t>
            </a:r>
            <a:r>
              <a:rPr lang="en-US" sz="1600" spc="-5" dirty="0">
                <a:latin typeface="Arial" panose="020B0604020202020204"/>
                <a:cs typeface="Arial" panose="020B0604020202020204"/>
              </a:rPr>
              <a:t>thicken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lining  </a:t>
            </a:r>
          </a:p>
          <a:p>
            <a:pPr marL="12700" marR="100076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MOQ: 600 sets                        </a:t>
            </a:r>
            <a:r>
              <a:rPr sz="1400" spc="-5" dirty="0">
                <a:latin typeface="Arial" panose="020B0604020202020204"/>
                <a:cs typeface="Arial" panose="020B0604020202020204"/>
              </a:rPr>
              <a:t>    </a:t>
            </a:r>
            <a:endParaRPr sz="14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943701" y="4893945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4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3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1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4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2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8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8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81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9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8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52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52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8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8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9" y="1600200"/>
                </a:moveTo>
                <a:lnTo>
                  <a:pt x="1994433" y="1600200"/>
                </a:lnTo>
                <a:lnTo>
                  <a:pt x="1996566" y="1587500"/>
                </a:lnTo>
                <a:lnTo>
                  <a:pt x="2010752" y="1587500"/>
                </a:lnTo>
                <a:lnTo>
                  <a:pt x="2008759" y="1600200"/>
                </a:lnTo>
                <a:close/>
              </a:path>
              <a:path w="2020570" h="1816100">
                <a:moveTo>
                  <a:pt x="28181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81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8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8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87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2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1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3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4" y="1790700"/>
                </a:moveTo>
                <a:lnTo>
                  <a:pt x="1826894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4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41106" y="4893945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6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26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46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7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589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198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5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14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393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1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1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5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1" y="1536700"/>
                </a:lnTo>
                <a:lnTo>
                  <a:pt x="14122" y="1536700"/>
                </a:lnTo>
                <a:lnTo>
                  <a:pt x="14985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1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14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14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393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54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198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5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198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589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46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46" y="1689100"/>
                </a:lnTo>
                <a:close/>
              </a:path>
              <a:path w="2020570" h="1816100">
                <a:moveTo>
                  <a:pt x="1967737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7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26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13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13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3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58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38511" y="4893945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67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圆角矩形 15"/>
          <p:cNvSpPr/>
          <p:nvPr/>
        </p:nvSpPr>
        <p:spPr>
          <a:xfrm>
            <a:off x="3543300" y="4868545"/>
            <a:ext cx="2209800" cy="1905000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4955540"/>
            <a:ext cx="1606550" cy="169100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800" y="5367020"/>
            <a:ext cx="1938020" cy="7137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0" y="4980305"/>
            <a:ext cx="1397000" cy="16103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991100"/>
            <a:ext cx="1442720" cy="1587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85800"/>
            <a:ext cx="3938270" cy="32842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1974215"/>
            <a:ext cx="3277235" cy="20929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0" y="1991995"/>
            <a:ext cx="3441065" cy="20459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4115" y="1945005"/>
            <a:ext cx="1267460" cy="10642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3660" y="4613275"/>
            <a:ext cx="3279140" cy="2244725"/>
          </a:xfrm>
          <a:custGeom>
            <a:avLst/>
            <a:gdLst/>
            <a:ahLst/>
            <a:cxnLst/>
            <a:rect l="l" t="t" r="r" b="b"/>
            <a:pathLst>
              <a:path w="3053715" h="2244725">
                <a:moveTo>
                  <a:pt x="12700" y="2244725"/>
                </a:moveTo>
                <a:lnTo>
                  <a:pt x="0" y="2244725"/>
                </a:lnTo>
                <a:lnTo>
                  <a:pt x="0" y="6350"/>
                </a:lnTo>
                <a:lnTo>
                  <a:pt x="6350" y="0"/>
                </a:lnTo>
                <a:lnTo>
                  <a:pt x="3047365" y="0"/>
                </a:lnTo>
                <a:lnTo>
                  <a:pt x="305371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244725"/>
                </a:lnTo>
                <a:close/>
              </a:path>
              <a:path w="3053715" h="2244725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3053715" h="2244725">
                <a:moveTo>
                  <a:pt x="3041015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3041015" y="6350"/>
                </a:lnTo>
                <a:lnTo>
                  <a:pt x="3041015" y="12700"/>
                </a:lnTo>
                <a:close/>
              </a:path>
              <a:path w="3053715" h="2244725">
                <a:moveTo>
                  <a:pt x="3053715" y="2244725"/>
                </a:moveTo>
                <a:lnTo>
                  <a:pt x="3041015" y="2244725"/>
                </a:lnTo>
                <a:lnTo>
                  <a:pt x="3041015" y="6350"/>
                </a:lnTo>
                <a:lnTo>
                  <a:pt x="3047365" y="12700"/>
                </a:lnTo>
                <a:lnTo>
                  <a:pt x="3053715" y="12700"/>
                </a:lnTo>
                <a:lnTo>
                  <a:pt x="3053715" y="2244725"/>
                </a:lnTo>
                <a:close/>
              </a:path>
              <a:path w="3053715" h="2244725">
                <a:moveTo>
                  <a:pt x="3053715" y="12700"/>
                </a:moveTo>
                <a:lnTo>
                  <a:pt x="3047365" y="12700"/>
                </a:lnTo>
                <a:lnTo>
                  <a:pt x="3041015" y="6350"/>
                </a:lnTo>
                <a:lnTo>
                  <a:pt x="3053715" y="6350"/>
                </a:lnTo>
                <a:lnTo>
                  <a:pt x="3053715" y="127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5255" y="4038600"/>
            <a:ext cx="4839970" cy="2582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 panose="020B0604020202020204"/>
                <a:cs typeface="Arial" panose="020B0604020202020204"/>
              </a:rPr>
              <a:t>EPP-1288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PP LUGGAGE</a:t>
            </a:r>
            <a:r>
              <a:rPr sz="1800" u="heavy" spc="-100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COLLECT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ION</a:t>
            </a:r>
            <a:endParaRPr sz="18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14IN//20IN//24IN/28IN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Color matching accessories </a:t>
            </a: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 </a:t>
            </a:r>
            <a:r>
              <a:rPr lang="en-US" sz="1600" spc="-5" dirty="0">
                <a:latin typeface="Arial" panose="020B0604020202020204"/>
                <a:cs typeface="Arial" panose="020B0604020202020204"/>
              </a:rPr>
              <a:t>Iron</a:t>
            </a:r>
            <a:r>
              <a:rPr sz="1600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trolley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Premium No. 8 Single Zipper </a:t>
            </a:r>
          </a:p>
          <a:p>
            <a:pPr marL="12700" marR="41402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Built-in </a:t>
            </a:r>
            <a:r>
              <a:rPr sz="1600" spc="-95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lock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Silent wheels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210D </a:t>
            </a:r>
            <a:r>
              <a:rPr lang="en-US" sz="1600" spc="-5" dirty="0">
                <a:latin typeface="Arial" panose="020B0604020202020204"/>
                <a:cs typeface="Arial" panose="020B0604020202020204"/>
              </a:rPr>
              <a:t>thicken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lining  </a:t>
            </a:r>
          </a:p>
          <a:p>
            <a:pPr marL="12700" marR="100076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MOQ: 600 sets                       </a:t>
            </a:r>
            <a:r>
              <a:rPr sz="1400" spc="-5" dirty="0">
                <a:latin typeface="Arial" panose="020B0604020202020204"/>
                <a:cs typeface="Arial" panose="020B0604020202020204"/>
              </a:rPr>
              <a:t>    </a:t>
            </a:r>
            <a:endParaRPr sz="14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94370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4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3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1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4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2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8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8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81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9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8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52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52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8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8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9" y="1600200"/>
                </a:moveTo>
                <a:lnTo>
                  <a:pt x="1994433" y="1600200"/>
                </a:lnTo>
                <a:lnTo>
                  <a:pt x="1996566" y="1587500"/>
                </a:lnTo>
                <a:lnTo>
                  <a:pt x="2010752" y="1587500"/>
                </a:lnTo>
                <a:lnTo>
                  <a:pt x="2008759" y="1600200"/>
                </a:lnTo>
                <a:close/>
              </a:path>
              <a:path w="2020570" h="1816100">
                <a:moveTo>
                  <a:pt x="28181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81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8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8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87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2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1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3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4" y="1790700"/>
                </a:moveTo>
                <a:lnTo>
                  <a:pt x="1826894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4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41106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6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26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46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7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589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198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5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14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393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1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1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5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1" y="1536700"/>
                </a:lnTo>
                <a:lnTo>
                  <a:pt x="14122" y="1536700"/>
                </a:lnTo>
                <a:lnTo>
                  <a:pt x="14985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1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14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14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393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54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198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5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198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589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46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46" y="1689100"/>
                </a:lnTo>
                <a:close/>
              </a:path>
              <a:path w="2020570" h="1816100">
                <a:moveTo>
                  <a:pt x="1967737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7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26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13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13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3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58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3851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67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圆角矩形 15"/>
          <p:cNvSpPr/>
          <p:nvPr/>
        </p:nvSpPr>
        <p:spPr>
          <a:xfrm>
            <a:off x="3543300" y="4828540"/>
            <a:ext cx="2209800" cy="1905000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4915535"/>
            <a:ext cx="1606550" cy="169100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800" y="5327015"/>
            <a:ext cx="1938020" cy="7137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0" y="4940300"/>
            <a:ext cx="1397000" cy="16103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951095"/>
            <a:ext cx="1442720" cy="1587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05790"/>
            <a:ext cx="3900805" cy="33127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1143000"/>
            <a:ext cx="4001135" cy="226314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3526155"/>
            <a:ext cx="4001135" cy="11226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3660" y="4613275"/>
            <a:ext cx="3279140" cy="2244725"/>
          </a:xfrm>
          <a:custGeom>
            <a:avLst/>
            <a:gdLst/>
            <a:ahLst/>
            <a:cxnLst/>
            <a:rect l="l" t="t" r="r" b="b"/>
            <a:pathLst>
              <a:path w="3053715" h="2244725">
                <a:moveTo>
                  <a:pt x="12700" y="2244725"/>
                </a:moveTo>
                <a:lnTo>
                  <a:pt x="0" y="2244725"/>
                </a:lnTo>
                <a:lnTo>
                  <a:pt x="0" y="6350"/>
                </a:lnTo>
                <a:lnTo>
                  <a:pt x="6350" y="0"/>
                </a:lnTo>
                <a:lnTo>
                  <a:pt x="3047365" y="0"/>
                </a:lnTo>
                <a:lnTo>
                  <a:pt x="305371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244725"/>
                </a:lnTo>
                <a:close/>
              </a:path>
              <a:path w="3053715" h="2244725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3053715" h="2244725">
                <a:moveTo>
                  <a:pt x="3041015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3041015" y="6350"/>
                </a:lnTo>
                <a:lnTo>
                  <a:pt x="3041015" y="12700"/>
                </a:lnTo>
                <a:close/>
              </a:path>
              <a:path w="3053715" h="2244725">
                <a:moveTo>
                  <a:pt x="3053715" y="2244725"/>
                </a:moveTo>
                <a:lnTo>
                  <a:pt x="3041015" y="2244725"/>
                </a:lnTo>
                <a:lnTo>
                  <a:pt x="3041015" y="6350"/>
                </a:lnTo>
                <a:lnTo>
                  <a:pt x="3047365" y="12700"/>
                </a:lnTo>
                <a:lnTo>
                  <a:pt x="3053715" y="12700"/>
                </a:lnTo>
                <a:lnTo>
                  <a:pt x="3053715" y="2244725"/>
                </a:lnTo>
                <a:close/>
              </a:path>
              <a:path w="3053715" h="2244725">
                <a:moveTo>
                  <a:pt x="3053715" y="12700"/>
                </a:moveTo>
                <a:lnTo>
                  <a:pt x="3047365" y="12700"/>
                </a:lnTo>
                <a:lnTo>
                  <a:pt x="3041015" y="6350"/>
                </a:lnTo>
                <a:lnTo>
                  <a:pt x="3053715" y="6350"/>
                </a:lnTo>
                <a:lnTo>
                  <a:pt x="3053715" y="127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5255" y="4038600"/>
            <a:ext cx="4839970" cy="2582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 panose="020B0604020202020204"/>
                <a:cs typeface="Arial" panose="020B0604020202020204"/>
              </a:rPr>
              <a:t>EPP-1289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PP LUGGAGE</a:t>
            </a:r>
            <a:r>
              <a:rPr sz="1800" u="heavy" spc="-100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COLLECT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ION</a:t>
            </a:r>
            <a:endParaRPr sz="18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14IN//20IN//24IN/28IN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Color matching accessories </a:t>
            </a: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 </a:t>
            </a:r>
            <a:r>
              <a:rPr lang="en-US" sz="1600" spc="-5" dirty="0">
                <a:latin typeface="Arial" panose="020B0604020202020204"/>
                <a:cs typeface="Arial" panose="020B0604020202020204"/>
              </a:rPr>
              <a:t>Iron</a:t>
            </a:r>
            <a:r>
              <a:rPr sz="1600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trolley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Premium No. 8 Single Zipper </a:t>
            </a:r>
          </a:p>
          <a:p>
            <a:pPr marL="12700" marR="41402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Built-in </a:t>
            </a:r>
            <a:r>
              <a:rPr sz="1600" spc="-95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lock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Silent wheels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210D </a:t>
            </a:r>
            <a:r>
              <a:rPr lang="en-US" sz="1600" spc="-5" dirty="0">
                <a:latin typeface="Arial" panose="020B0604020202020204"/>
                <a:cs typeface="Arial" panose="020B0604020202020204"/>
              </a:rPr>
              <a:t>thicken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lining  </a:t>
            </a:r>
          </a:p>
          <a:p>
            <a:pPr marL="12700" marR="100076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MOQ: 600 sets </a:t>
            </a:r>
            <a:r>
              <a:rPr sz="1400" spc="-5" dirty="0">
                <a:latin typeface="Arial" panose="020B0604020202020204"/>
                <a:cs typeface="Arial" panose="020B0604020202020204"/>
              </a:rPr>
              <a:t>    </a:t>
            </a:r>
            <a:endParaRPr sz="14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94370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4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3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1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4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2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8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8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81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9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8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52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52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8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8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9" y="1600200"/>
                </a:moveTo>
                <a:lnTo>
                  <a:pt x="1994433" y="1600200"/>
                </a:lnTo>
                <a:lnTo>
                  <a:pt x="1996566" y="1587500"/>
                </a:lnTo>
                <a:lnTo>
                  <a:pt x="2010752" y="1587500"/>
                </a:lnTo>
                <a:lnTo>
                  <a:pt x="2008759" y="1600200"/>
                </a:lnTo>
                <a:close/>
              </a:path>
              <a:path w="2020570" h="1816100">
                <a:moveTo>
                  <a:pt x="28181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81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8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8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87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2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1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3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4" y="1790700"/>
                </a:moveTo>
                <a:lnTo>
                  <a:pt x="1826894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4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41106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6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26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46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7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589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198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5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14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393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1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1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5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1" y="1536700"/>
                </a:lnTo>
                <a:lnTo>
                  <a:pt x="14122" y="1536700"/>
                </a:lnTo>
                <a:lnTo>
                  <a:pt x="14985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1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14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14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393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54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198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5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198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589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46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46" y="1689100"/>
                </a:lnTo>
                <a:close/>
              </a:path>
              <a:path w="2020570" h="1816100">
                <a:moveTo>
                  <a:pt x="1967737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7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26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13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13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3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58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3851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67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圆角矩形 15"/>
          <p:cNvSpPr/>
          <p:nvPr/>
        </p:nvSpPr>
        <p:spPr>
          <a:xfrm>
            <a:off x="3543300" y="4828540"/>
            <a:ext cx="2209800" cy="1905000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4915535"/>
            <a:ext cx="1606550" cy="169100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800" y="5327015"/>
            <a:ext cx="1938020" cy="7137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0" y="4940300"/>
            <a:ext cx="1397000" cy="16103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951095"/>
            <a:ext cx="1442720" cy="1587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494030"/>
            <a:ext cx="3803015" cy="350393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550" y="1981200"/>
            <a:ext cx="2748280" cy="182753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1981200"/>
            <a:ext cx="2821940" cy="18478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3660" y="4613275"/>
            <a:ext cx="3279140" cy="2244725"/>
          </a:xfrm>
          <a:custGeom>
            <a:avLst/>
            <a:gdLst/>
            <a:ahLst/>
            <a:cxnLst/>
            <a:rect l="l" t="t" r="r" b="b"/>
            <a:pathLst>
              <a:path w="3053715" h="2244725">
                <a:moveTo>
                  <a:pt x="12700" y="2244725"/>
                </a:moveTo>
                <a:lnTo>
                  <a:pt x="0" y="2244725"/>
                </a:lnTo>
                <a:lnTo>
                  <a:pt x="0" y="6350"/>
                </a:lnTo>
                <a:lnTo>
                  <a:pt x="6350" y="0"/>
                </a:lnTo>
                <a:lnTo>
                  <a:pt x="3047365" y="0"/>
                </a:lnTo>
                <a:lnTo>
                  <a:pt x="305371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244725"/>
                </a:lnTo>
                <a:close/>
              </a:path>
              <a:path w="3053715" h="2244725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3053715" h="2244725">
                <a:moveTo>
                  <a:pt x="3041015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3041015" y="6350"/>
                </a:lnTo>
                <a:lnTo>
                  <a:pt x="3041015" y="12700"/>
                </a:lnTo>
                <a:close/>
              </a:path>
              <a:path w="3053715" h="2244725">
                <a:moveTo>
                  <a:pt x="3053715" y="2244725"/>
                </a:moveTo>
                <a:lnTo>
                  <a:pt x="3041015" y="2244725"/>
                </a:lnTo>
                <a:lnTo>
                  <a:pt x="3041015" y="6350"/>
                </a:lnTo>
                <a:lnTo>
                  <a:pt x="3047365" y="12700"/>
                </a:lnTo>
                <a:lnTo>
                  <a:pt x="3053715" y="12700"/>
                </a:lnTo>
                <a:lnTo>
                  <a:pt x="3053715" y="2244725"/>
                </a:lnTo>
                <a:close/>
              </a:path>
              <a:path w="3053715" h="2244725">
                <a:moveTo>
                  <a:pt x="3053715" y="12700"/>
                </a:moveTo>
                <a:lnTo>
                  <a:pt x="3047365" y="12700"/>
                </a:lnTo>
                <a:lnTo>
                  <a:pt x="3041015" y="6350"/>
                </a:lnTo>
                <a:lnTo>
                  <a:pt x="3053715" y="6350"/>
                </a:lnTo>
                <a:lnTo>
                  <a:pt x="3053715" y="127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5255" y="4038600"/>
            <a:ext cx="4839970" cy="2582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 panose="020B0604020202020204"/>
                <a:cs typeface="Arial" panose="020B0604020202020204"/>
              </a:rPr>
              <a:t>EPP-1290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PP LUGGAGE</a:t>
            </a:r>
            <a:r>
              <a:rPr sz="1800" u="heavy" spc="-100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COLLECT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ION</a:t>
            </a:r>
            <a:endParaRPr sz="18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600" spc="-5" dirty="0">
                <a:latin typeface="Arial" panose="020B0604020202020204"/>
                <a:cs typeface="Arial" panose="020B0604020202020204"/>
              </a:rPr>
              <a:t>14IN//20IN//24IN/28IN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Color matching accessories </a:t>
            </a: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 </a:t>
            </a:r>
            <a:r>
              <a:rPr lang="en-US" sz="1600" spc="-5" dirty="0">
                <a:latin typeface="Arial" panose="020B0604020202020204"/>
                <a:cs typeface="Arial" panose="020B0604020202020204"/>
              </a:rPr>
              <a:t>Iron</a:t>
            </a:r>
            <a:r>
              <a:rPr sz="1600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trolley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Premium No. 8 Single Zipper </a:t>
            </a:r>
          </a:p>
          <a:p>
            <a:pPr marL="12700" marR="41402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Built-in </a:t>
            </a:r>
            <a:r>
              <a:rPr sz="1600" spc="-95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lock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Silent wheels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210D </a:t>
            </a:r>
            <a:r>
              <a:rPr lang="en-US" sz="1600" spc="-5" dirty="0">
                <a:latin typeface="Arial" panose="020B0604020202020204"/>
                <a:cs typeface="Arial" panose="020B0604020202020204"/>
              </a:rPr>
              <a:t>thicken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lining  </a:t>
            </a:r>
          </a:p>
          <a:p>
            <a:pPr marL="12700" marR="100076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MOQ: 600 sets</a:t>
            </a:r>
            <a:r>
              <a:rPr sz="1400" spc="-5" dirty="0">
                <a:latin typeface="Arial" panose="020B0604020202020204"/>
                <a:cs typeface="Arial" panose="020B0604020202020204"/>
              </a:rPr>
              <a:t>    </a:t>
            </a:r>
            <a:endParaRPr sz="14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94370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4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3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1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4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2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8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8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81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9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8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52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52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8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8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9" y="1600200"/>
                </a:moveTo>
                <a:lnTo>
                  <a:pt x="1994433" y="1600200"/>
                </a:lnTo>
                <a:lnTo>
                  <a:pt x="1996566" y="1587500"/>
                </a:lnTo>
                <a:lnTo>
                  <a:pt x="2010752" y="1587500"/>
                </a:lnTo>
                <a:lnTo>
                  <a:pt x="2008759" y="1600200"/>
                </a:lnTo>
                <a:close/>
              </a:path>
              <a:path w="2020570" h="1816100">
                <a:moveTo>
                  <a:pt x="28181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81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8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8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87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2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1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3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4" y="1790700"/>
                </a:moveTo>
                <a:lnTo>
                  <a:pt x="1826894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4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41106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6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26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46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7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589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198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5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14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393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1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1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5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1" y="1536700"/>
                </a:lnTo>
                <a:lnTo>
                  <a:pt x="14122" y="1536700"/>
                </a:lnTo>
                <a:lnTo>
                  <a:pt x="14985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1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14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14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393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54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198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5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198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589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46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46" y="1689100"/>
                </a:lnTo>
                <a:close/>
              </a:path>
              <a:path w="2020570" h="1816100">
                <a:moveTo>
                  <a:pt x="1967737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7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26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13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13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3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58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3851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67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圆角矩形 15"/>
          <p:cNvSpPr/>
          <p:nvPr/>
        </p:nvSpPr>
        <p:spPr>
          <a:xfrm>
            <a:off x="3543300" y="4828540"/>
            <a:ext cx="2209800" cy="1905000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4915535"/>
            <a:ext cx="1606550" cy="169100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800" y="5327015"/>
            <a:ext cx="1938020" cy="71374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951095"/>
            <a:ext cx="1442720" cy="158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1295400"/>
            <a:ext cx="4397375" cy="143002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2914650"/>
            <a:ext cx="4038600" cy="131508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5175" y="2915285"/>
            <a:ext cx="1268095" cy="134048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1200" y="1391285"/>
            <a:ext cx="1276985" cy="12388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706120"/>
            <a:ext cx="2090420" cy="333248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0" y="4953000"/>
            <a:ext cx="1374775" cy="157353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3660" y="4613275"/>
            <a:ext cx="3279140" cy="2244725"/>
          </a:xfrm>
          <a:custGeom>
            <a:avLst/>
            <a:gdLst/>
            <a:ahLst/>
            <a:cxnLst/>
            <a:rect l="l" t="t" r="r" b="b"/>
            <a:pathLst>
              <a:path w="3053715" h="2244725">
                <a:moveTo>
                  <a:pt x="12700" y="2244725"/>
                </a:moveTo>
                <a:lnTo>
                  <a:pt x="0" y="2244725"/>
                </a:lnTo>
                <a:lnTo>
                  <a:pt x="0" y="6350"/>
                </a:lnTo>
                <a:lnTo>
                  <a:pt x="6350" y="0"/>
                </a:lnTo>
                <a:lnTo>
                  <a:pt x="3047365" y="0"/>
                </a:lnTo>
                <a:lnTo>
                  <a:pt x="305371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2244725"/>
                </a:lnTo>
                <a:close/>
              </a:path>
              <a:path w="3053715" h="2244725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3053715" h="2244725">
                <a:moveTo>
                  <a:pt x="3041015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3041015" y="6350"/>
                </a:lnTo>
                <a:lnTo>
                  <a:pt x="3041015" y="12700"/>
                </a:lnTo>
                <a:close/>
              </a:path>
              <a:path w="3053715" h="2244725">
                <a:moveTo>
                  <a:pt x="3053715" y="2244725"/>
                </a:moveTo>
                <a:lnTo>
                  <a:pt x="3041015" y="2244725"/>
                </a:lnTo>
                <a:lnTo>
                  <a:pt x="3041015" y="6350"/>
                </a:lnTo>
                <a:lnTo>
                  <a:pt x="3047365" y="12700"/>
                </a:lnTo>
                <a:lnTo>
                  <a:pt x="3053715" y="12700"/>
                </a:lnTo>
                <a:lnTo>
                  <a:pt x="3053715" y="2244725"/>
                </a:lnTo>
                <a:close/>
              </a:path>
              <a:path w="3053715" h="2244725">
                <a:moveTo>
                  <a:pt x="3053715" y="12700"/>
                </a:moveTo>
                <a:lnTo>
                  <a:pt x="3047365" y="12700"/>
                </a:lnTo>
                <a:lnTo>
                  <a:pt x="3041015" y="6350"/>
                </a:lnTo>
                <a:lnTo>
                  <a:pt x="3053715" y="6350"/>
                </a:lnTo>
                <a:lnTo>
                  <a:pt x="3053715" y="127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5255" y="4038600"/>
            <a:ext cx="4839970" cy="2582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latin typeface="Arial" panose="020B0604020202020204"/>
                <a:cs typeface="Arial" panose="020B0604020202020204"/>
              </a:rPr>
              <a:t>EPP-1191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PP LUGGAGE</a:t>
            </a:r>
            <a:r>
              <a:rPr sz="1800" u="heavy" spc="-100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 </a:t>
            </a:r>
            <a:r>
              <a:rPr sz="1800" u="heavy" spc="-5" dirty="0">
                <a:uFill>
                  <a:solidFill>
                    <a:srgbClr val="5F95E6"/>
                  </a:solidFill>
                </a:uFill>
                <a:latin typeface="Arial" panose="020B0604020202020204"/>
                <a:cs typeface="Arial" panose="020B0604020202020204"/>
              </a:rPr>
              <a:t>COLLECT</a:t>
            </a:r>
            <a:r>
              <a:rPr sz="1800" spc="-5" dirty="0">
                <a:latin typeface="Arial" panose="020B0604020202020204"/>
                <a:cs typeface="Arial" panose="020B0604020202020204"/>
              </a:rPr>
              <a:t>ION</a:t>
            </a:r>
            <a:endParaRPr sz="18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600" spc="-5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14IN//20IN//24IN/28IN</a:t>
            </a:r>
            <a:r>
              <a:rPr lang="en-US" sz="1600" spc="-5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/32IN</a:t>
            </a:r>
            <a:endParaRPr sz="1600" dirty="0">
              <a:solidFill>
                <a:srgbClr val="FF0000"/>
              </a:solidFill>
              <a:latin typeface="Arial" panose="020B0604020202020204"/>
              <a:cs typeface="Arial" panose="020B0604020202020204"/>
            </a:endParaRP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Color matching accessories </a:t>
            </a:r>
          </a:p>
          <a:p>
            <a:pPr marL="12700" marR="526415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 </a:t>
            </a:r>
            <a:r>
              <a:rPr lang="en-US" sz="1600" spc="-5" dirty="0">
                <a:latin typeface="Arial" panose="020B0604020202020204"/>
                <a:cs typeface="Arial" panose="020B0604020202020204"/>
              </a:rPr>
              <a:t>Iron</a:t>
            </a:r>
            <a:r>
              <a:rPr sz="1600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trolley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41402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Premium No. 8 Single Zipper </a:t>
            </a:r>
          </a:p>
          <a:p>
            <a:pPr marL="12700" marR="41402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Built-in </a:t>
            </a:r>
            <a:r>
              <a:rPr sz="1600" spc="-95" dirty="0">
                <a:latin typeface="Arial" panose="020B0604020202020204"/>
                <a:cs typeface="Arial" panose="020B0604020202020204"/>
              </a:rPr>
              <a:t> 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lock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lang="en-US" sz="1600" spc="-5" dirty="0">
                <a:latin typeface="Arial" panose="020B0604020202020204"/>
                <a:cs typeface="Arial" panose="020B0604020202020204"/>
              </a:rPr>
              <a:t>Silent wheels</a:t>
            </a:r>
            <a:endParaRPr sz="1600" dirty="0">
              <a:latin typeface="Arial" panose="020B0604020202020204"/>
              <a:cs typeface="Arial" panose="020B0604020202020204"/>
            </a:endParaRPr>
          </a:p>
          <a:p>
            <a:pPr marL="12700" marR="1000760">
              <a:lnSpc>
                <a:spcPct val="100000"/>
              </a:lnSpc>
            </a:pPr>
            <a:r>
              <a:rPr sz="1600" spc="-5" dirty="0">
                <a:latin typeface="Arial" panose="020B0604020202020204"/>
                <a:cs typeface="Arial" panose="020B0604020202020204"/>
              </a:rPr>
              <a:t>210D </a:t>
            </a:r>
            <a:r>
              <a:rPr lang="en-US" sz="1600" spc="-5" dirty="0">
                <a:latin typeface="Arial" panose="020B0604020202020204"/>
                <a:cs typeface="Arial" panose="020B0604020202020204"/>
              </a:rPr>
              <a:t>thicken</a:t>
            </a:r>
            <a:r>
              <a:rPr sz="1600" spc="-5" dirty="0">
                <a:latin typeface="Arial" panose="020B0604020202020204"/>
                <a:cs typeface="Arial" panose="020B0604020202020204"/>
              </a:rPr>
              <a:t> lining  </a:t>
            </a:r>
          </a:p>
          <a:p>
            <a:pPr marL="12700" marR="1000760">
              <a:lnSpc>
                <a:spcPct val="100000"/>
              </a:lnSpc>
            </a:pPr>
            <a:r>
              <a:rPr lang="en-US" sz="1400" spc="-5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/>
                <a:cs typeface="Arial" panose="020B0604020202020204"/>
                <a:sym typeface="+mn-ea"/>
              </a:rPr>
              <a:t>MOQ: 600 sets                      </a:t>
            </a:r>
            <a:endParaRPr sz="14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94370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4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3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1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4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2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8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8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81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9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8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52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52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8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8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9" y="1600200"/>
                </a:moveTo>
                <a:lnTo>
                  <a:pt x="1994433" y="1600200"/>
                </a:lnTo>
                <a:lnTo>
                  <a:pt x="1996566" y="1587500"/>
                </a:lnTo>
                <a:lnTo>
                  <a:pt x="2010752" y="1587500"/>
                </a:lnTo>
                <a:lnTo>
                  <a:pt x="2008759" y="1600200"/>
                </a:lnTo>
                <a:close/>
              </a:path>
              <a:path w="2020570" h="1816100">
                <a:moveTo>
                  <a:pt x="28181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81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8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8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87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2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1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3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4" y="1790700"/>
                </a:moveTo>
                <a:lnTo>
                  <a:pt x="1826894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4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41106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6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26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46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7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589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198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5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14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393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1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1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5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1" y="1536700"/>
                </a:lnTo>
                <a:lnTo>
                  <a:pt x="14122" y="1536700"/>
                </a:lnTo>
                <a:lnTo>
                  <a:pt x="14985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1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14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14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393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54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198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5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198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589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46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46" y="1689100"/>
                </a:lnTo>
                <a:close/>
              </a:path>
              <a:path w="2020570" h="1816100">
                <a:moveTo>
                  <a:pt x="1967737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7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26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13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13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3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58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38511" y="4853940"/>
            <a:ext cx="2020570" cy="1816100"/>
          </a:xfrm>
          <a:custGeom>
            <a:avLst/>
            <a:gdLst/>
            <a:ahLst/>
            <a:cxnLst/>
            <a:rect l="l" t="t" r="r" b="b"/>
            <a:pathLst>
              <a:path w="2020570" h="1816100">
                <a:moveTo>
                  <a:pt x="1803552" y="12700"/>
                </a:moveTo>
                <a:lnTo>
                  <a:pt x="216814" y="12700"/>
                </a:lnTo>
                <a:lnTo>
                  <a:pt x="224104" y="0"/>
                </a:lnTo>
                <a:lnTo>
                  <a:pt x="1796262" y="0"/>
                </a:lnTo>
                <a:lnTo>
                  <a:pt x="1803552" y="12700"/>
                </a:lnTo>
                <a:close/>
              </a:path>
              <a:path w="2020570" h="1816100">
                <a:moveTo>
                  <a:pt x="220510" y="25400"/>
                </a:moveTo>
                <a:lnTo>
                  <a:pt x="181571" y="25400"/>
                </a:lnTo>
                <a:lnTo>
                  <a:pt x="188455" y="12700"/>
                </a:lnTo>
                <a:lnTo>
                  <a:pt x="227647" y="12700"/>
                </a:lnTo>
                <a:lnTo>
                  <a:pt x="220510" y="25400"/>
                </a:lnTo>
                <a:close/>
              </a:path>
              <a:path w="2020570" h="1816100">
                <a:moveTo>
                  <a:pt x="1838794" y="25400"/>
                </a:moveTo>
                <a:lnTo>
                  <a:pt x="1799856" y="25400"/>
                </a:lnTo>
                <a:lnTo>
                  <a:pt x="1792719" y="12700"/>
                </a:lnTo>
                <a:lnTo>
                  <a:pt x="1831911" y="12700"/>
                </a:lnTo>
                <a:lnTo>
                  <a:pt x="1838794" y="25400"/>
                </a:lnTo>
                <a:close/>
              </a:path>
              <a:path w="2020570" h="1816100">
                <a:moveTo>
                  <a:pt x="186728" y="38100"/>
                </a:moveTo>
                <a:lnTo>
                  <a:pt x="154952" y="38100"/>
                </a:lnTo>
                <a:lnTo>
                  <a:pt x="161455" y="25400"/>
                </a:lnTo>
                <a:lnTo>
                  <a:pt x="193471" y="25400"/>
                </a:lnTo>
                <a:lnTo>
                  <a:pt x="186728" y="38100"/>
                </a:lnTo>
                <a:close/>
              </a:path>
              <a:path w="2020570" h="1816100">
                <a:moveTo>
                  <a:pt x="1865414" y="38100"/>
                </a:moveTo>
                <a:lnTo>
                  <a:pt x="1833638" y="38100"/>
                </a:lnTo>
                <a:lnTo>
                  <a:pt x="1826895" y="25400"/>
                </a:lnTo>
                <a:lnTo>
                  <a:pt x="1858911" y="25400"/>
                </a:lnTo>
                <a:lnTo>
                  <a:pt x="1865414" y="38100"/>
                </a:lnTo>
                <a:close/>
              </a:path>
              <a:path w="2020570" h="1816100">
                <a:moveTo>
                  <a:pt x="161213" y="50800"/>
                </a:moveTo>
                <a:lnTo>
                  <a:pt x="136004" y="50800"/>
                </a:lnTo>
                <a:lnTo>
                  <a:pt x="142214" y="38100"/>
                </a:lnTo>
                <a:lnTo>
                  <a:pt x="167589" y="38100"/>
                </a:lnTo>
                <a:lnTo>
                  <a:pt x="161213" y="50800"/>
                </a:lnTo>
                <a:close/>
              </a:path>
              <a:path w="2020570" h="1816100">
                <a:moveTo>
                  <a:pt x="1884362" y="50800"/>
                </a:moveTo>
                <a:lnTo>
                  <a:pt x="1859152" y="50800"/>
                </a:lnTo>
                <a:lnTo>
                  <a:pt x="1852777" y="38100"/>
                </a:lnTo>
                <a:lnTo>
                  <a:pt x="1878152" y="38100"/>
                </a:lnTo>
                <a:lnTo>
                  <a:pt x="1884362" y="50800"/>
                </a:lnTo>
                <a:close/>
              </a:path>
              <a:path w="2020570" h="1816100">
                <a:moveTo>
                  <a:pt x="137198" y="63500"/>
                </a:moveTo>
                <a:lnTo>
                  <a:pt x="118021" y="63500"/>
                </a:lnTo>
                <a:lnTo>
                  <a:pt x="123901" y="50800"/>
                </a:lnTo>
                <a:lnTo>
                  <a:pt x="143179" y="50800"/>
                </a:lnTo>
                <a:lnTo>
                  <a:pt x="137198" y="63500"/>
                </a:lnTo>
                <a:close/>
              </a:path>
              <a:path w="2020570" h="1816100">
                <a:moveTo>
                  <a:pt x="1902345" y="63500"/>
                </a:moveTo>
                <a:lnTo>
                  <a:pt x="1883168" y="63500"/>
                </a:lnTo>
                <a:lnTo>
                  <a:pt x="1877187" y="50800"/>
                </a:lnTo>
                <a:lnTo>
                  <a:pt x="1896465" y="50800"/>
                </a:lnTo>
                <a:lnTo>
                  <a:pt x="1902345" y="63500"/>
                </a:lnTo>
                <a:close/>
              </a:path>
              <a:path w="2020570" h="1816100">
                <a:moveTo>
                  <a:pt x="120269" y="76200"/>
                </a:moveTo>
                <a:lnTo>
                  <a:pt x="101041" y="76200"/>
                </a:lnTo>
                <a:lnTo>
                  <a:pt x="106578" y="63500"/>
                </a:lnTo>
                <a:lnTo>
                  <a:pt x="125920" y="63500"/>
                </a:lnTo>
                <a:lnTo>
                  <a:pt x="120269" y="76200"/>
                </a:lnTo>
                <a:close/>
              </a:path>
              <a:path w="2020570" h="1816100">
                <a:moveTo>
                  <a:pt x="1919325" y="76200"/>
                </a:moveTo>
                <a:lnTo>
                  <a:pt x="1900097" y="76200"/>
                </a:lnTo>
                <a:lnTo>
                  <a:pt x="1894446" y="63500"/>
                </a:lnTo>
                <a:lnTo>
                  <a:pt x="1913788" y="63500"/>
                </a:lnTo>
                <a:lnTo>
                  <a:pt x="1919325" y="76200"/>
                </a:lnTo>
                <a:close/>
              </a:path>
              <a:path w="2020570" h="1816100">
                <a:moveTo>
                  <a:pt x="109524" y="88900"/>
                </a:moveTo>
                <a:lnTo>
                  <a:pt x="90322" y="88900"/>
                </a:lnTo>
                <a:lnTo>
                  <a:pt x="95618" y="76200"/>
                </a:lnTo>
                <a:lnTo>
                  <a:pt x="114960" y="76200"/>
                </a:lnTo>
                <a:lnTo>
                  <a:pt x="109524" y="88900"/>
                </a:lnTo>
                <a:close/>
              </a:path>
              <a:path w="2020570" h="1816100">
                <a:moveTo>
                  <a:pt x="1930044" y="88900"/>
                </a:moveTo>
                <a:lnTo>
                  <a:pt x="1910842" y="88900"/>
                </a:lnTo>
                <a:lnTo>
                  <a:pt x="1905406" y="76200"/>
                </a:lnTo>
                <a:lnTo>
                  <a:pt x="1924748" y="76200"/>
                </a:lnTo>
                <a:lnTo>
                  <a:pt x="1930044" y="88900"/>
                </a:lnTo>
                <a:close/>
              </a:path>
              <a:path w="2020570" h="1816100">
                <a:moveTo>
                  <a:pt x="94284" y="101600"/>
                </a:moveTo>
                <a:lnTo>
                  <a:pt x="75183" y="101600"/>
                </a:lnTo>
                <a:lnTo>
                  <a:pt x="80098" y="88900"/>
                </a:lnTo>
                <a:lnTo>
                  <a:pt x="99352" y="88900"/>
                </a:lnTo>
                <a:lnTo>
                  <a:pt x="94284" y="101600"/>
                </a:lnTo>
                <a:close/>
              </a:path>
              <a:path w="2020570" h="1816100">
                <a:moveTo>
                  <a:pt x="1945182" y="101600"/>
                </a:moveTo>
                <a:lnTo>
                  <a:pt x="1926081" y="101600"/>
                </a:lnTo>
                <a:lnTo>
                  <a:pt x="1921014" y="88900"/>
                </a:lnTo>
                <a:lnTo>
                  <a:pt x="1940267" y="88900"/>
                </a:lnTo>
                <a:lnTo>
                  <a:pt x="1945182" y="101600"/>
                </a:lnTo>
                <a:close/>
              </a:path>
              <a:path w="2020570" h="1816100">
                <a:moveTo>
                  <a:pt x="84734" y="114300"/>
                </a:moveTo>
                <a:lnTo>
                  <a:pt x="65747" y="114300"/>
                </a:lnTo>
                <a:lnTo>
                  <a:pt x="70396" y="101600"/>
                </a:lnTo>
                <a:lnTo>
                  <a:pt x="89547" y="101600"/>
                </a:lnTo>
                <a:lnTo>
                  <a:pt x="84734" y="114300"/>
                </a:lnTo>
                <a:close/>
              </a:path>
              <a:path w="2020570" h="1816100">
                <a:moveTo>
                  <a:pt x="1954618" y="114300"/>
                </a:moveTo>
                <a:lnTo>
                  <a:pt x="1935632" y="114300"/>
                </a:lnTo>
                <a:lnTo>
                  <a:pt x="1930819" y="101600"/>
                </a:lnTo>
                <a:lnTo>
                  <a:pt x="1949970" y="101600"/>
                </a:lnTo>
                <a:lnTo>
                  <a:pt x="1954618" y="114300"/>
                </a:lnTo>
                <a:close/>
              </a:path>
              <a:path w="2020570" h="1816100">
                <a:moveTo>
                  <a:pt x="71361" y="127000"/>
                </a:moveTo>
                <a:lnTo>
                  <a:pt x="56857" y="127000"/>
                </a:lnTo>
                <a:lnTo>
                  <a:pt x="61239" y="114300"/>
                </a:lnTo>
                <a:lnTo>
                  <a:pt x="75780" y="114300"/>
                </a:lnTo>
                <a:lnTo>
                  <a:pt x="71361" y="127000"/>
                </a:lnTo>
                <a:close/>
              </a:path>
              <a:path w="2020570" h="1816100">
                <a:moveTo>
                  <a:pt x="1963508" y="127000"/>
                </a:moveTo>
                <a:lnTo>
                  <a:pt x="1949005" y="127000"/>
                </a:lnTo>
                <a:lnTo>
                  <a:pt x="1944585" y="114300"/>
                </a:lnTo>
                <a:lnTo>
                  <a:pt x="1959127" y="114300"/>
                </a:lnTo>
                <a:lnTo>
                  <a:pt x="1963508" y="127000"/>
                </a:lnTo>
                <a:close/>
              </a:path>
              <a:path w="2020570" h="1816100">
                <a:moveTo>
                  <a:pt x="63106" y="139700"/>
                </a:moveTo>
                <a:lnTo>
                  <a:pt x="48539" y="139700"/>
                </a:lnTo>
                <a:lnTo>
                  <a:pt x="52628" y="127000"/>
                </a:lnTo>
                <a:lnTo>
                  <a:pt x="67259" y="127000"/>
                </a:lnTo>
                <a:lnTo>
                  <a:pt x="63106" y="139700"/>
                </a:lnTo>
                <a:close/>
              </a:path>
              <a:path w="2020570" h="1816100">
                <a:moveTo>
                  <a:pt x="1971827" y="139700"/>
                </a:moveTo>
                <a:lnTo>
                  <a:pt x="1957260" y="139700"/>
                </a:lnTo>
                <a:lnTo>
                  <a:pt x="1953107" y="127000"/>
                </a:lnTo>
                <a:lnTo>
                  <a:pt x="1967738" y="127000"/>
                </a:lnTo>
                <a:lnTo>
                  <a:pt x="1971827" y="139700"/>
                </a:lnTo>
                <a:close/>
              </a:path>
              <a:path w="2020570" h="1816100">
                <a:moveTo>
                  <a:pt x="55410" y="152400"/>
                </a:moveTo>
                <a:lnTo>
                  <a:pt x="40805" y="152400"/>
                </a:lnTo>
                <a:lnTo>
                  <a:pt x="44602" y="139700"/>
                </a:lnTo>
                <a:lnTo>
                  <a:pt x="59270" y="139700"/>
                </a:lnTo>
                <a:lnTo>
                  <a:pt x="55410" y="152400"/>
                </a:lnTo>
                <a:close/>
              </a:path>
              <a:path w="2020570" h="1816100">
                <a:moveTo>
                  <a:pt x="1979561" y="152400"/>
                </a:moveTo>
                <a:lnTo>
                  <a:pt x="1964956" y="152400"/>
                </a:lnTo>
                <a:lnTo>
                  <a:pt x="1961095" y="139700"/>
                </a:lnTo>
                <a:lnTo>
                  <a:pt x="1975764" y="139700"/>
                </a:lnTo>
                <a:lnTo>
                  <a:pt x="1979561" y="152400"/>
                </a:lnTo>
                <a:close/>
              </a:path>
              <a:path w="2020570" h="1816100">
                <a:moveTo>
                  <a:pt x="48285" y="165100"/>
                </a:moveTo>
                <a:lnTo>
                  <a:pt x="33680" y="165100"/>
                </a:lnTo>
                <a:lnTo>
                  <a:pt x="37160" y="152400"/>
                </a:lnTo>
                <a:lnTo>
                  <a:pt x="51854" y="152400"/>
                </a:lnTo>
                <a:lnTo>
                  <a:pt x="48285" y="165100"/>
                </a:lnTo>
                <a:close/>
              </a:path>
              <a:path w="2020570" h="1816100">
                <a:moveTo>
                  <a:pt x="1986686" y="165100"/>
                </a:moveTo>
                <a:lnTo>
                  <a:pt x="1972081" y="165100"/>
                </a:lnTo>
                <a:lnTo>
                  <a:pt x="1968512" y="152400"/>
                </a:lnTo>
                <a:lnTo>
                  <a:pt x="1983206" y="152400"/>
                </a:lnTo>
                <a:lnTo>
                  <a:pt x="1986686" y="165100"/>
                </a:lnTo>
                <a:close/>
              </a:path>
              <a:path w="2020570" h="1816100">
                <a:moveTo>
                  <a:pt x="41757" y="177800"/>
                </a:moveTo>
                <a:lnTo>
                  <a:pt x="27177" y="177800"/>
                </a:lnTo>
                <a:lnTo>
                  <a:pt x="30340" y="165100"/>
                </a:lnTo>
                <a:lnTo>
                  <a:pt x="45008" y="165100"/>
                </a:lnTo>
                <a:lnTo>
                  <a:pt x="41757" y="177800"/>
                </a:lnTo>
                <a:close/>
              </a:path>
              <a:path w="2020570" h="1816100">
                <a:moveTo>
                  <a:pt x="1993188" y="177800"/>
                </a:moveTo>
                <a:lnTo>
                  <a:pt x="1978609" y="177800"/>
                </a:lnTo>
                <a:lnTo>
                  <a:pt x="1975357" y="165100"/>
                </a:lnTo>
                <a:lnTo>
                  <a:pt x="1990026" y="165100"/>
                </a:lnTo>
                <a:lnTo>
                  <a:pt x="1993188" y="177800"/>
                </a:lnTo>
                <a:close/>
              </a:path>
              <a:path w="2020570" h="1816100">
                <a:moveTo>
                  <a:pt x="35826" y="190500"/>
                </a:moveTo>
                <a:lnTo>
                  <a:pt x="21310" y="190500"/>
                </a:lnTo>
                <a:lnTo>
                  <a:pt x="24155" y="177800"/>
                </a:lnTo>
                <a:lnTo>
                  <a:pt x="38773" y="177800"/>
                </a:lnTo>
                <a:lnTo>
                  <a:pt x="35826" y="190500"/>
                </a:lnTo>
                <a:close/>
              </a:path>
              <a:path w="2020570" h="1816100">
                <a:moveTo>
                  <a:pt x="1999056" y="190500"/>
                </a:moveTo>
                <a:lnTo>
                  <a:pt x="1984540" y="190500"/>
                </a:lnTo>
                <a:lnTo>
                  <a:pt x="1981593" y="177800"/>
                </a:lnTo>
                <a:lnTo>
                  <a:pt x="1996211" y="177800"/>
                </a:lnTo>
                <a:lnTo>
                  <a:pt x="1999056" y="190500"/>
                </a:lnTo>
                <a:close/>
              </a:path>
              <a:path w="2020570" h="1816100">
                <a:moveTo>
                  <a:pt x="25882" y="215900"/>
                </a:moveTo>
                <a:lnTo>
                  <a:pt x="13779" y="215900"/>
                </a:lnTo>
                <a:lnTo>
                  <a:pt x="16116" y="203200"/>
                </a:lnTo>
                <a:lnTo>
                  <a:pt x="18630" y="190500"/>
                </a:lnTo>
                <a:lnTo>
                  <a:pt x="33159" y="190500"/>
                </a:lnTo>
                <a:lnTo>
                  <a:pt x="30530" y="203200"/>
                </a:lnTo>
                <a:lnTo>
                  <a:pt x="28168" y="203200"/>
                </a:lnTo>
                <a:lnTo>
                  <a:pt x="25882" y="215900"/>
                </a:lnTo>
                <a:close/>
              </a:path>
              <a:path w="2020570" h="1816100">
                <a:moveTo>
                  <a:pt x="2006587" y="215900"/>
                </a:moveTo>
                <a:lnTo>
                  <a:pt x="1994484" y="215900"/>
                </a:lnTo>
                <a:lnTo>
                  <a:pt x="1992185" y="203200"/>
                </a:lnTo>
                <a:lnTo>
                  <a:pt x="1989836" y="203200"/>
                </a:lnTo>
                <a:lnTo>
                  <a:pt x="1987207" y="190500"/>
                </a:lnTo>
                <a:lnTo>
                  <a:pt x="2001735" y="190500"/>
                </a:lnTo>
                <a:lnTo>
                  <a:pt x="2004250" y="203200"/>
                </a:lnTo>
                <a:lnTo>
                  <a:pt x="2006587" y="215900"/>
                </a:lnTo>
                <a:close/>
              </a:path>
              <a:path w="2020570" h="1816100">
                <a:moveTo>
                  <a:pt x="21894" y="228600"/>
                </a:moveTo>
                <a:lnTo>
                  <a:pt x="9613" y="228600"/>
                </a:lnTo>
                <a:lnTo>
                  <a:pt x="11607" y="215900"/>
                </a:lnTo>
                <a:lnTo>
                  <a:pt x="23850" y="215900"/>
                </a:lnTo>
                <a:lnTo>
                  <a:pt x="21894" y="228600"/>
                </a:lnTo>
                <a:close/>
              </a:path>
              <a:path w="2020570" h="1816100">
                <a:moveTo>
                  <a:pt x="2010752" y="228600"/>
                </a:moveTo>
                <a:lnTo>
                  <a:pt x="1998472" y="228600"/>
                </a:lnTo>
                <a:lnTo>
                  <a:pt x="1996516" y="215900"/>
                </a:lnTo>
                <a:lnTo>
                  <a:pt x="2008758" y="215900"/>
                </a:lnTo>
                <a:lnTo>
                  <a:pt x="2010752" y="228600"/>
                </a:lnTo>
                <a:close/>
              </a:path>
              <a:path w="2020570" h="1816100">
                <a:moveTo>
                  <a:pt x="17208" y="254000"/>
                </a:moveTo>
                <a:lnTo>
                  <a:pt x="4724" y="254000"/>
                </a:lnTo>
                <a:lnTo>
                  <a:pt x="6172" y="241300"/>
                </a:lnTo>
                <a:lnTo>
                  <a:pt x="7797" y="228600"/>
                </a:lnTo>
                <a:lnTo>
                  <a:pt x="21932" y="228600"/>
                </a:lnTo>
                <a:lnTo>
                  <a:pt x="20154" y="241300"/>
                </a:lnTo>
                <a:lnTo>
                  <a:pt x="18630" y="241300"/>
                </a:lnTo>
                <a:lnTo>
                  <a:pt x="17208" y="254000"/>
                </a:lnTo>
                <a:close/>
              </a:path>
              <a:path w="2020570" h="1816100">
                <a:moveTo>
                  <a:pt x="2015642" y="254000"/>
                </a:moveTo>
                <a:lnTo>
                  <a:pt x="2003158" y="254000"/>
                </a:lnTo>
                <a:lnTo>
                  <a:pt x="2001735" y="241300"/>
                </a:lnTo>
                <a:lnTo>
                  <a:pt x="2000211" y="241300"/>
                </a:lnTo>
                <a:lnTo>
                  <a:pt x="1998433" y="228600"/>
                </a:lnTo>
                <a:lnTo>
                  <a:pt x="2012569" y="228600"/>
                </a:lnTo>
                <a:lnTo>
                  <a:pt x="2014194" y="241300"/>
                </a:lnTo>
                <a:lnTo>
                  <a:pt x="2015642" y="254000"/>
                </a:lnTo>
                <a:close/>
              </a:path>
              <a:path w="2020570" h="1816100">
                <a:moveTo>
                  <a:pt x="14960" y="266700"/>
                </a:moveTo>
                <a:lnTo>
                  <a:pt x="2374" y="266700"/>
                </a:lnTo>
                <a:lnTo>
                  <a:pt x="3454" y="254000"/>
                </a:lnTo>
                <a:lnTo>
                  <a:pt x="16027" y="254000"/>
                </a:lnTo>
                <a:lnTo>
                  <a:pt x="14960" y="266700"/>
                </a:lnTo>
                <a:close/>
              </a:path>
              <a:path w="2020570" h="1816100">
                <a:moveTo>
                  <a:pt x="2017991" y="266700"/>
                </a:moveTo>
                <a:lnTo>
                  <a:pt x="2005406" y="266700"/>
                </a:lnTo>
                <a:lnTo>
                  <a:pt x="2004339" y="254000"/>
                </a:lnTo>
                <a:lnTo>
                  <a:pt x="2016912" y="254000"/>
                </a:lnTo>
                <a:lnTo>
                  <a:pt x="2017991" y="266700"/>
                </a:lnTo>
                <a:close/>
              </a:path>
              <a:path w="2020570" h="1816100">
                <a:moveTo>
                  <a:pt x="12979" y="292100"/>
                </a:moveTo>
                <a:lnTo>
                  <a:pt x="304" y="292100"/>
                </a:lnTo>
                <a:lnTo>
                  <a:pt x="800" y="279400"/>
                </a:lnTo>
                <a:lnTo>
                  <a:pt x="1485" y="266700"/>
                </a:lnTo>
                <a:lnTo>
                  <a:pt x="14135" y="266700"/>
                </a:lnTo>
                <a:lnTo>
                  <a:pt x="13449" y="279400"/>
                </a:lnTo>
                <a:lnTo>
                  <a:pt x="12979" y="292100"/>
                </a:lnTo>
                <a:close/>
              </a:path>
              <a:path w="2020570" h="1816100">
                <a:moveTo>
                  <a:pt x="2020062" y="292100"/>
                </a:moveTo>
                <a:lnTo>
                  <a:pt x="2007387" y="292100"/>
                </a:lnTo>
                <a:lnTo>
                  <a:pt x="2006904" y="279400"/>
                </a:lnTo>
                <a:lnTo>
                  <a:pt x="2006231" y="266700"/>
                </a:lnTo>
                <a:lnTo>
                  <a:pt x="2018880" y="266700"/>
                </a:lnTo>
                <a:lnTo>
                  <a:pt x="2019566" y="279400"/>
                </a:lnTo>
                <a:lnTo>
                  <a:pt x="2020062" y="292100"/>
                </a:lnTo>
                <a:close/>
              </a:path>
              <a:path w="2020570" h="1816100">
                <a:moveTo>
                  <a:pt x="12700" y="1524000"/>
                </a:moveTo>
                <a:lnTo>
                  <a:pt x="0" y="1524000"/>
                </a:lnTo>
                <a:lnTo>
                  <a:pt x="0" y="292100"/>
                </a:lnTo>
                <a:lnTo>
                  <a:pt x="12700" y="292100"/>
                </a:lnTo>
                <a:lnTo>
                  <a:pt x="12700" y="1524000"/>
                </a:lnTo>
                <a:close/>
              </a:path>
              <a:path w="2020570" h="1816100">
                <a:moveTo>
                  <a:pt x="2020366" y="1524000"/>
                </a:moveTo>
                <a:lnTo>
                  <a:pt x="2007666" y="1524000"/>
                </a:lnTo>
                <a:lnTo>
                  <a:pt x="2007666" y="292100"/>
                </a:lnTo>
                <a:lnTo>
                  <a:pt x="2020366" y="292100"/>
                </a:lnTo>
                <a:lnTo>
                  <a:pt x="2020366" y="1524000"/>
                </a:lnTo>
                <a:close/>
              </a:path>
              <a:path w="2020570" h="1816100">
                <a:moveTo>
                  <a:pt x="14986" y="1549400"/>
                </a:moveTo>
                <a:lnTo>
                  <a:pt x="1485" y="1549400"/>
                </a:lnTo>
                <a:lnTo>
                  <a:pt x="800" y="1536700"/>
                </a:lnTo>
                <a:lnTo>
                  <a:pt x="304" y="1524000"/>
                </a:lnTo>
                <a:lnTo>
                  <a:pt x="12979" y="1524000"/>
                </a:lnTo>
                <a:lnTo>
                  <a:pt x="13462" y="1536700"/>
                </a:lnTo>
                <a:lnTo>
                  <a:pt x="14122" y="1536700"/>
                </a:lnTo>
                <a:lnTo>
                  <a:pt x="14986" y="1549400"/>
                </a:lnTo>
                <a:close/>
              </a:path>
              <a:path w="2020570" h="1816100">
                <a:moveTo>
                  <a:pt x="2018880" y="1549400"/>
                </a:moveTo>
                <a:lnTo>
                  <a:pt x="2005380" y="1549400"/>
                </a:lnTo>
                <a:lnTo>
                  <a:pt x="2006244" y="1536700"/>
                </a:lnTo>
                <a:lnTo>
                  <a:pt x="2006904" y="1536700"/>
                </a:lnTo>
                <a:lnTo>
                  <a:pt x="2007387" y="1524000"/>
                </a:lnTo>
                <a:lnTo>
                  <a:pt x="2020062" y="1524000"/>
                </a:lnTo>
                <a:lnTo>
                  <a:pt x="2019566" y="1536700"/>
                </a:lnTo>
                <a:lnTo>
                  <a:pt x="2018880" y="1549400"/>
                </a:lnTo>
                <a:close/>
              </a:path>
              <a:path w="2020570" h="1816100">
                <a:moveTo>
                  <a:pt x="16027" y="1562100"/>
                </a:moveTo>
                <a:lnTo>
                  <a:pt x="3454" y="1562100"/>
                </a:lnTo>
                <a:lnTo>
                  <a:pt x="2374" y="1549400"/>
                </a:lnTo>
                <a:lnTo>
                  <a:pt x="14960" y="1549400"/>
                </a:lnTo>
                <a:lnTo>
                  <a:pt x="16027" y="1562100"/>
                </a:lnTo>
                <a:close/>
              </a:path>
              <a:path w="2020570" h="1816100">
                <a:moveTo>
                  <a:pt x="2016912" y="1562100"/>
                </a:moveTo>
                <a:lnTo>
                  <a:pt x="2004339" y="1562100"/>
                </a:lnTo>
                <a:lnTo>
                  <a:pt x="2005406" y="1549400"/>
                </a:lnTo>
                <a:lnTo>
                  <a:pt x="2017991" y="1549400"/>
                </a:lnTo>
                <a:lnTo>
                  <a:pt x="2016912" y="1562100"/>
                </a:lnTo>
                <a:close/>
              </a:path>
              <a:path w="2020570" h="1816100">
                <a:moveTo>
                  <a:pt x="21932" y="1587500"/>
                </a:moveTo>
                <a:lnTo>
                  <a:pt x="7797" y="1587500"/>
                </a:lnTo>
                <a:lnTo>
                  <a:pt x="6172" y="1574800"/>
                </a:lnTo>
                <a:lnTo>
                  <a:pt x="4724" y="1562100"/>
                </a:lnTo>
                <a:lnTo>
                  <a:pt x="17208" y="1562100"/>
                </a:lnTo>
                <a:lnTo>
                  <a:pt x="18630" y="1574800"/>
                </a:lnTo>
                <a:lnTo>
                  <a:pt x="20154" y="1574800"/>
                </a:lnTo>
                <a:lnTo>
                  <a:pt x="21932" y="1587500"/>
                </a:lnTo>
                <a:close/>
              </a:path>
              <a:path w="2020570" h="1816100">
                <a:moveTo>
                  <a:pt x="2012569" y="1587500"/>
                </a:moveTo>
                <a:lnTo>
                  <a:pt x="1998433" y="1587500"/>
                </a:lnTo>
                <a:lnTo>
                  <a:pt x="2000211" y="1574800"/>
                </a:lnTo>
                <a:lnTo>
                  <a:pt x="2001735" y="1574800"/>
                </a:lnTo>
                <a:lnTo>
                  <a:pt x="2003158" y="1562100"/>
                </a:lnTo>
                <a:lnTo>
                  <a:pt x="2015642" y="1562100"/>
                </a:lnTo>
                <a:lnTo>
                  <a:pt x="2014194" y="1574800"/>
                </a:lnTo>
                <a:lnTo>
                  <a:pt x="2012569" y="1587500"/>
                </a:lnTo>
                <a:close/>
              </a:path>
              <a:path w="2020570" h="1816100">
                <a:moveTo>
                  <a:pt x="25933" y="1600200"/>
                </a:moveTo>
                <a:lnTo>
                  <a:pt x="11607" y="1600200"/>
                </a:lnTo>
                <a:lnTo>
                  <a:pt x="9613" y="1587500"/>
                </a:lnTo>
                <a:lnTo>
                  <a:pt x="23799" y="1587500"/>
                </a:lnTo>
                <a:lnTo>
                  <a:pt x="25933" y="1600200"/>
                </a:lnTo>
                <a:close/>
              </a:path>
              <a:path w="2020570" h="1816100">
                <a:moveTo>
                  <a:pt x="2008758" y="1600200"/>
                </a:moveTo>
                <a:lnTo>
                  <a:pt x="1994433" y="1600200"/>
                </a:lnTo>
                <a:lnTo>
                  <a:pt x="1996567" y="1587500"/>
                </a:lnTo>
                <a:lnTo>
                  <a:pt x="2010752" y="1587500"/>
                </a:lnTo>
                <a:lnTo>
                  <a:pt x="2008758" y="1600200"/>
                </a:lnTo>
                <a:close/>
              </a:path>
              <a:path w="2020570" h="1816100">
                <a:moveTo>
                  <a:pt x="28168" y="1612900"/>
                </a:moveTo>
                <a:lnTo>
                  <a:pt x="16116" y="1612900"/>
                </a:lnTo>
                <a:lnTo>
                  <a:pt x="13779" y="1600200"/>
                </a:lnTo>
                <a:lnTo>
                  <a:pt x="25882" y="1600200"/>
                </a:lnTo>
                <a:lnTo>
                  <a:pt x="28168" y="1612900"/>
                </a:lnTo>
                <a:close/>
              </a:path>
              <a:path w="2020570" h="1816100">
                <a:moveTo>
                  <a:pt x="2004250" y="1612900"/>
                </a:moveTo>
                <a:lnTo>
                  <a:pt x="1992185" y="1612900"/>
                </a:lnTo>
                <a:lnTo>
                  <a:pt x="1994484" y="1600200"/>
                </a:lnTo>
                <a:lnTo>
                  <a:pt x="2006587" y="1600200"/>
                </a:lnTo>
                <a:lnTo>
                  <a:pt x="2004250" y="1612900"/>
                </a:lnTo>
                <a:close/>
              </a:path>
              <a:path w="2020570" h="1816100">
                <a:moveTo>
                  <a:pt x="38773" y="1638300"/>
                </a:moveTo>
                <a:lnTo>
                  <a:pt x="24155" y="1638300"/>
                </a:lnTo>
                <a:lnTo>
                  <a:pt x="21310" y="1625600"/>
                </a:lnTo>
                <a:lnTo>
                  <a:pt x="18630" y="1612900"/>
                </a:lnTo>
                <a:lnTo>
                  <a:pt x="30530" y="1612900"/>
                </a:lnTo>
                <a:lnTo>
                  <a:pt x="33159" y="1625600"/>
                </a:lnTo>
                <a:lnTo>
                  <a:pt x="35826" y="1625600"/>
                </a:lnTo>
                <a:lnTo>
                  <a:pt x="38773" y="1638300"/>
                </a:lnTo>
                <a:close/>
              </a:path>
              <a:path w="2020570" h="1816100">
                <a:moveTo>
                  <a:pt x="1996211" y="1638300"/>
                </a:moveTo>
                <a:lnTo>
                  <a:pt x="1981593" y="1638300"/>
                </a:lnTo>
                <a:lnTo>
                  <a:pt x="1984540" y="1625600"/>
                </a:lnTo>
                <a:lnTo>
                  <a:pt x="1987207" y="1625600"/>
                </a:lnTo>
                <a:lnTo>
                  <a:pt x="1989836" y="1612900"/>
                </a:lnTo>
                <a:lnTo>
                  <a:pt x="2001735" y="1612900"/>
                </a:lnTo>
                <a:lnTo>
                  <a:pt x="1999056" y="1625600"/>
                </a:lnTo>
                <a:lnTo>
                  <a:pt x="1996211" y="1638300"/>
                </a:lnTo>
                <a:close/>
              </a:path>
              <a:path w="2020570" h="1816100">
                <a:moveTo>
                  <a:pt x="45008" y="1651000"/>
                </a:moveTo>
                <a:lnTo>
                  <a:pt x="30340" y="1651000"/>
                </a:lnTo>
                <a:lnTo>
                  <a:pt x="27177" y="1638300"/>
                </a:lnTo>
                <a:lnTo>
                  <a:pt x="41757" y="1638300"/>
                </a:lnTo>
                <a:lnTo>
                  <a:pt x="45008" y="1651000"/>
                </a:lnTo>
                <a:close/>
              </a:path>
              <a:path w="2020570" h="1816100">
                <a:moveTo>
                  <a:pt x="1990026" y="1651000"/>
                </a:moveTo>
                <a:lnTo>
                  <a:pt x="1975357" y="1651000"/>
                </a:lnTo>
                <a:lnTo>
                  <a:pt x="1978609" y="1638300"/>
                </a:lnTo>
                <a:lnTo>
                  <a:pt x="1993188" y="1638300"/>
                </a:lnTo>
                <a:lnTo>
                  <a:pt x="1990026" y="1651000"/>
                </a:lnTo>
                <a:close/>
              </a:path>
              <a:path w="2020570" h="1816100">
                <a:moveTo>
                  <a:pt x="51854" y="1663700"/>
                </a:moveTo>
                <a:lnTo>
                  <a:pt x="37160" y="1663700"/>
                </a:lnTo>
                <a:lnTo>
                  <a:pt x="33680" y="1651000"/>
                </a:lnTo>
                <a:lnTo>
                  <a:pt x="48285" y="1651000"/>
                </a:lnTo>
                <a:lnTo>
                  <a:pt x="51854" y="1663700"/>
                </a:lnTo>
                <a:close/>
              </a:path>
              <a:path w="2020570" h="1816100">
                <a:moveTo>
                  <a:pt x="1983206" y="1663700"/>
                </a:moveTo>
                <a:lnTo>
                  <a:pt x="1968512" y="1663700"/>
                </a:lnTo>
                <a:lnTo>
                  <a:pt x="1972081" y="1651000"/>
                </a:lnTo>
                <a:lnTo>
                  <a:pt x="1986686" y="1651000"/>
                </a:lnTo>
                <a:lnTo>
                  <a:pt x="1983206" y="1663700"/>
                </a:lnTo>
                <a:close/>
              </a:path>
              <a:path w="2020570" h="1816100">
                <a:moveTo>
                  <a:pt x="59270" y="1676400"/>
                </a:moveTo>
                <a:lnTo>
                  <a:pt x="44602" y="1676400"/>
                </a:lnTo>
                <a:lnTo>
                  <a:pt x="40805" y="1663700"/>
                </a:lnTo>
                <a:lnTo>
                  <a:pt x="55410" y="1663700"/>
                </a:lnTo>
                <a:lnTo>
                  <a:pt x="59270" y="1676400"/>
                </a:lnTo>
                <a:close/>
              </a:path>
              <a:path w="2020570" h="1816100">
                <a:moveTo>
                  <a:pt x="1975764" y="1676400"/>
                </a:moveTo>
                <a:lnTo>
                  <a:pt x="1961095" y="1676400"/>
                </a:lnTo>
                <a:lnTo>
                  <a:pt x="1964956" y="1663700"/>
                </a:lnTo>
                <a:lnTo>
                  <a:pt x="1979561" y="1663700"/>
                </a:lnTo>
                <a:lnTo>
                  <a:pt x="1975764" y="1676400"/>
                </a:lnTo>
                <a:close/>
              </a:path>
              <a:path w="2020570" h="1816100">
                <a:moveTo>
                  <a:pt x="67259" y="1689100"/>
                </a:moveTo>
                <a:lnTo>
                  <a:pt x="52628" y="1689100"/>
                </a:lnTo>
                <a:lnTo>
                  <a:pt x="48539" y="1676400"/>
                </a:lnTo>
                <a:lnTo>
                  <a:pt x="63106" y="1676400"/>
                </a:lnTo>
                <a:lnTo>
                  <a:pt x="67259" y="1689100"/>
                </a:lnTo>
                <a:close/>
              </a:path>
              <a:path w="2020570" h="1816100">
                <a:moveTo>
                  <a:pt x="1967738" y="1689100"/>
                </a:moveTo>
                <a:lnTo>
                  <a:pt x="1953107" y="1689100"/>
                </a:lnTo>
                <a:lnTo>
                  <a:pt x="1957260" y="1676400"/>
                </a:lnTo>
                <a:lnTo>
                  <a:pt x="1971827" y="1676400"/>
                </a:lnTo>
                <a:lnTo>
                  <a:pt x="1967738" y="1689100"/>
                </a:lnTo>
                <a:close/>
              </a:path>
              <a:path w="2020570" h="1816100">
                <a:moveTo>
                  <a:pt x="80238" y="1701800"/>
                </a:moveTo>
                <a:lnTo>
                  <a:pt x="61239" y="1701800"/>
                </a:lnTo>
                <a:lnTo>
                  <a:pt x="56857" y="1689100"/>
                </a:lnTo>
                <a:lnTo>
                  <a:pt x="75679" y="1689100"/>
                </a:lnTo>
                <a:lnTo>
                  <a:pt x="80238" y="1701800"/>
                </a:lnTo>
                <a:close/>
              </a:path>
              <a:path w="2020570" h="1816100">
                <a:moveTo>
                  <a:pt x="1959127" y="1701800"/>
                </a:moveTo>
                <a:lnTo>
                  <a:pt x="1940128" y="1701800"/>
                </a:lnTo>
                <a:lnTo>
                  <a:pt x="1944674" y="1689100"/>
                </a:lnTo>
                <a:lnTo>
                  <a:pt x="1963508" y="1689100"/>
                </a:lnTo>
                <a:lnTo>
                  <a:pt x="1959127" y="1701800"/>
                </a:lnTo>
                <a:close/>
              </a:path>
              <a:path w="2020570" h="1816100">
                <a:moveTo>
                  <a:pt x="89547" y="1714500"/>
                </a:moveTo>
                <a:lnTo>
                  <a:pt x="70396" y="1714500"/>
                </a:lnTo>
                <a:lnTo>
                  <a:pt x="65747" y="1701800"/>
                </a:lnTo>
                <a:lnTo>
                  <a:pt x="84734" y="1701800"/>
                </a:lnTo>
                <a:lnTo>
                  <a:pt x="89547" y="1714500"/>
                </a:lnTo>
                <a:close/>
              </a:path>
              <a:path w="2020570" h="1816100">
                <a:moveTo>
                  <a:pt x="1949970" y="1714500"/>
                </a:moveTo>
                <a:lnTo>
                  <a:pt x="1930819" y="1714500"/>
                </a:lnTo>
                <a:lnTo>
                  <a:pt x="1935632" y="1701800"/>
                </a:lnTo>
                <a:lnTo>
                  <a:pt x="1954618" y="1701800"/>
                </a:lnTo>
                <a:lnTo>
                  <a:pt x="1949970" y="1714500"/>
                </a:lnTo>
                <a:close/>
              </a:path>
              <a:path w="2020570" h="1816100">
                <a:moveTo>
                  <a:pt x="99352" y="1727200"/>
                </a:moveTo>
                <a:lnTo>
                  <a:pt x="85140" y="1727200"/>
                </a:lnTo>
                <a:lnTo>
                  <a:pt x="80098" y="1714500"/>
                </a:lnTo>
                <a:lnTo>
                  <a:pt x="94284" y="1714500"/>
                </a:lnTo>
                <a:lnTo>
                  <a:pt x="99352" y="1727200"/>
                </a:lnTo>
                <a:close/>
              </a:path>
              <a:path w="2020570" h="1816100">
                <a:moveTo>
                  <a:pt x="1935226" y="1727200"/>
                </a:moveTo>
                <a:lnTo>
                  <a:pt x="1921014" y="1727200"/>
                </a:lnTo>
                <a:lnTo>
                  <a:pt x="1926081" y="1714500"/>
                </a:lnTo>
                <a:lnTo>
                  <a:pt x="1940267" y="1714500"/>
                </a:lnTo>
                <a:lnTo>
                  <a:pt x="1935226" y="1727200"/>
                </a:lnTo>
                <a:close/>
              </a:path>
              <a:path w="2020570" h="1816100">
                <a:moveTo>
                  <a:pt x="114960" y="1739900"/>
                </a:moveTo>
                <a:lnTo>
                  <a:pt x="95618" y="1739900"/>
                </a:lnTo>
                <a:lnTo>
                  <a:pt x="90322" y="1727200"/>
                </a:lnTo>
                <a:lnTo>
                  <a:pt x="109524" y="1727200"/>
                </a:lnTo>
                <a:lnTo>
                  <a:pt x="114960" y="1739900"/>
                </a:lnTo>
                <a:close/>
              </a:path>
              <a:path w="2020570" h="1816100">
                <a:moveTo>
                  <a:pt x="1924748" y="1739900"/>
                </a:moveTo>
                <a:lnTo>
                  <a:pt x="1905406" y="1739900"/>
                </a:lnTo>
                <a:lnTo>
                  <a:pt x="1910842" y="1727200"/>
                </a:lnTo>
                <a:lnTo>
                  <a:pt x="1930044" y="1727200"/>
                </a:lnTo>
                <a:lnTo>
                  <a:pt x="1924748" y="1739900"/>
                </a:lnTo>
                <a:close/>
              </a:path>
              <a:path w="2020570" h="1816100">
                <a:moveTo>
                  <a:pt x="131572" y="1752600"/>
                </a:moveTo>
                <a:lnTo>
                  <a:pt x="112242" y="1752600"/>
                </a:lnTo>
                <a:lnTo>
                  <a:pt x="106578" y="1739900"/>
                </a:lnTo>
                <a:lnTo>
                  <a:pt x="125806" y="1739900"/>
                </a:lnTo>
                <a:lnTo>
                  <a:pt x="131572" y="1752600"/>
                </a:lnTo>
                <a:close/>
              </a:path>
              <a:path w="2020570" h="1816100">
                <a:moveTo>
                  <a:pt x="1908124" y="1752600"/>
                </a:moveTo>
                <a:lnTo>
                  <a:pt x="1888794" y="1752600"/>
                </a:lnTo>
                <a:lnTo>
                  <a:pt x="1894560" y="1739900"/>
                </a:lnTo>
                <a:lnTo>
                  <a:pt x="1913788" y="1739900"/>
                </a:lnTo>
                <a:lnTo>
                  <a:pt x="1908124" y="1752600"/>
                </a:lnTo>
                <a:close/>
              </a:path>
              <a:path w="2020570" h="1816100">
                <a:moveTo>
                  <a:pt x="149136" y="1765300"/>
                </a:moveTo>
                <a:lnTo>
                  <a:pt x="123901" y="1765300"/>
                </a:lnTo>
                <a:lnTo>
                  <a:pt x="118021" y="1752600"/>
                </a:lnTo>
                <a:lnTo>
                  <a:pt x="143052" y="1752600"/>
                </a:lnTo>
                <a:lnTo>
                  <a:pt x="149136" y="1765300"/>
                </a:lnTo>
                <a:close/>
              </a:path>
              <a:path w="2020570" h="1816100">
                <a:moveTo>
                  <a:pt x="1896465" y="1765300"/>
                </a:moveTo>
                <a:lnTo>
                  <a:pt x="1871230" y="1765300"/>
                </a:lnTo>
                <a:lnTo>
                  <a:pt x="1877314" y="1752600"/>
                </a:lnTo>
                <a:lnTo>
                  <a:pt x="1902345" y="1752600"/>
                </a:lnTo>
                <a:lnTo>
                  <a:pt x="1896465" y="1765300"/>
                </a:lnTo>
                <a:close/>
              </a:path>
              <a:path w="2020570" h="1816100">
                <a:moveTo>
                  <a:pt x="167589" y="1778000"/>
                </a:moveTo>
                <a:lnTo>
                  <a:pt x="142214" y="1778000"/>
                </a:lnTo>
                <a:lnTo>
                  <a:pt x="136004" y="1765300"/>
                </a:lnTo>
                <a:lnTo>
                  <a:pt x="161213" y="1765300"/>
                </a:lnTo>
                <a:lnTo>
                  <a:pt x="167589" y="1778000"/>
                </a:lnTo>
                <a:close/>
              </a:path>
              <a:path w="2020570" h="1816100">
                <a:moveTo>
                  <a:pt x="1878152" y="1778000"/>
                </a:moveTo>
                <a:lnTo>
                  <a:pt x="1852777" y="1778000"/>
                </a:lnTo>
                <a:lnTo>
                  <a:pt x="1859152" y="1765300"/>
                </a:lnTo>
                <a:lnTo>
                  <a:pt x="1884362" y="1765300"/>
                </a:lnTo>
                <a:lnTo>
                  <a:pt x="1878152" y="1778000"/>
                </a:lnTo>
                <a:close/>
              </a:path>
              <a:path w="2020570" h="1816100">
                <a:moveTo>
                  <a:pt x="193471" y="1790700"/>
                </a:moveTo>
                <a:lnTo>
                  <a:pt x="168071" y="1790700"/>
                </a:lnTo>
                <a:lnTo>
                  <a:pt x="161455" y="1778000"/>
                </a:lnTo>
                <a:lnTo>
                  <a:pt x="186728" y="1778000"/>
                </a:lnTo>
                <a:lnTo>
                  <a:pt x="193471" y="1790700"/>
                </a:lnTo>
                <a:close/>
              </a:path>
              <a:path w="2020570" h="1816100">
                <a:moveTo>
                  <a:pt x="1852295" y="1790700"/>
                </a:moveTo>
                <a:lnTo>
                  <a:pt x="1826895" y="1790700"/>
                </a:lnTo>
                <a:lnTo>
                  <a:pt x="1833638" y="1778000"/>
                </a:lnTo>
                <a:lnTo>
                  <a:pt x="1858911" y="1778000"/>
                </a:lnTo>
                <a:lnTo>
                  <a:pt x="1852295" y="1790700"/>
                </a:lnTo>
                <a:close/>
              </a:path>
              <a:path w="2020570" h="1816100">
                <a:moveTo>
                  <a:pt x="234708" y="1803400"/>
                </a:moveTo>
                <a:lnTo>
                  <a:pt x="195414" y="1803400"/>
                </a:lnTo>
                <a:lnTo>
                  <a:pt x="188455" y="1790700"/>
                </a:lnTo>
                <a:lnTo>
                  <a:pt x="227495" y="1790700"/>
                </a:lnTo>
                <a:lnTo>
                  <a:pt x="234708" y="1803400"/>
                </a:lnTo>
                <a:close/>
              </a:path>
              <a:path w="2020570" h="1816100">
                <a:moveTo>
                  <a:pt x="1824951" y="1803400"/>
                </a:moveTo>
                <a:lnTo>
                  <a:pt x="1785658" y="1803400"/>
                </a:lnTo>
                <a:lnTo>
                  <a:pt x="1792871" y="1790700"/>
                </a:lnTo>
                <a:lnTo>
                  <a:pt x="1831911" y="1790700"/>
                </a:lnTo>
                <a:lnTo>
                  <a:pt x="1824951" y="1803400"/>
                </a:lnTo>
                <a:close/>
              </a:path>
              <a:path w="2020570" h="1816100">
                <a:moveTo>
                  <a:pt x="1788896" y="1816100"/>
                </a:moveTo>
                <a:lnTo>
                  <a:pt x="231470" y="1816100"/>
                </a:lnTo>
                <a:lnTo>
                  <a:pt x="224104" y="1803400"/>
                </a:lnTo>
                <a:lnTo>
                  <a:pt x="1796262" y="1803400"/>
                </a:lnTo>
                <a:lnTo>
                  <a:pt x="1788896" y="1816100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圆角矩形 15"/>
          <p:cNvSpPr/>
          <p:nvPr/>
        </p:nvSpPr>
        <p:spPr>
          <a:xfrm>
            <a:off x="3543300" y="4828540"/>
            <a:ext cx="2209800" cy="1905000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4915535"/>
            <a:ext cx="1606550" cy="169100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800" y="5327015"/>
            <a:ext cx="1938020" cy="7137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0" y="4940300"/>
            <a:ext cx="1397000" cy="16103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951095"/>
            <a:ext cx="1442720" cy="158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1270635"/>
            <a:ext cx="4786630" cy="155638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5225" y="2914650"/>
            <a:ext cx="4535170" cy="147637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0" y="2874645"/>
            <a:ext cx="1443990" cy="152654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6115" y="1248410"/>
            <a:ext cx="1521460" cy="14757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533400"/>
            <a:ext cx="4284345" cy="346646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348010d0-099c-4d06-8980-57cddfdc198c"/>
  <p:tag name="COMMONDATA" val="eyJoZGlkIjoiNDkyNTdkZGIzMTQyOGI5Yjg0Zjc5YzJhNjdjMTkwZGY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1326</Words>
  <Application>Microsoft Office PowerPoint</Application>
  <PresentationFormat>Custom</PresentationFormat>
  <Paragraphs>431</Paragraphs>
  <Slides>46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Thank you.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Rider</dc:creator>
  <cp:lastModifiedBy>Affluence Fashion</cp:lastModifiedBy>
  <cp:revision>113</cp:revision>
  <dcterms:created xsi:type="dcterms:W3CDTF">2022-10-28T07:18:00Z</dcterms:created>
  <dcterms:modified xsi:type="dcterms:W3CDTF">2024-08-09T17:11:34Z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WPS 演示</vt:lpwstr>
  </property>
  <property fmtid="{D5CDD505-2E9C-101B-9397-08002B2CF9AE}" pid="4" name="LastSaved">
    <vt:filetime>2022-11-02T00:00:00Z</vt:filetime>
  </property>
  <property fmtid="{D5CDD505-2E9C-101B-9397-08002B2CF9AE}" pid="5" name="ICV">
    <vt:lpwstr>66C4513191374CB1A3452A70118EFE69_13</vt:lpwstr>
  </property>
  <property fmtid="{D5CDD505-2E9C-101B-9397-08002B2CF9AE}" pid="6" name="KSOProductBuildVer">
    <vt:lpwstr>2052-11.1.0.14309</vt:lpwstr>
  </property>
</Properties>
</file>